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1"/>
  </p:notesMasterIdLst>
  <p:handoutMasterIdLst>
    <p:handoutMasterId r:id="rId42"/>
  </p:handoutMasterIdLst>
  <p:sldIdLst>
    <p:sldId id="285" r:id="rId2"/>
    <p:sldId id="287" r:id="rId3"/>
    <p:sldId id="297" r:id="rId4"/>
    <p:sldId id="292" r:id="rId5"/>
    <p:sldId id="296" r:id="rId6"/>
    <p:sldId id="293" r:id="rId7"/>
    <p:sldId id="291" r:id="rId8"/>
    <p:sldId id="258" r:id="rId9"/>
    <p:sldId id="259" r:id="rId10"/>
    <p:sldId id="260" r:id="rId11"/>
    <p:sldId id="262" r:id="rId12"/>
    <p:sldId id="265" r:id="rId13"/>
    <p:sldId id="266" r:id="rId14"/>
    <p:sldId id="267" r:id="rId15"/>
    <p:sldId id="268" r:id="rId16"/>
    <p:sldId id="269" r:id="rId17"/>
    <p:sldId id="270" r:id="rId18"/>
    <p:sldId id="290" r:id="rId19"/>
    <p:sldId id="289" r:id="rId20"/>
    <p:sldId id="263" r:id="rId21"/>
    <p:sldId id="300" r:id="rId22"/>
    <p:sldId id="310" r:id="rId23"/>
    <p:sldId id="312" r:id="rId24"/>
    <p:sldId id="274" r:id="rId25"/>
    <p:sldId id="314" r:id="rId26"/>
    <p:sldId id="261" r:id="rId27"/>
    <p:sldId id="316" r:id="rId28"/>
    <p:sldId id="257" r:id="rId29"/>
    <p:sldId id="318" r:id="rId30"/>
    <p:sldId id="271" r:id="rId31"/>
    <p:sldId id="273" r:id="rId32"/>
    <p:sldId id="320" r:id="rId33"/>
    <p:sldId id="307" r:id="rId34"/>
    <p:sldId id="308" r:id="rId35"/>
    <p:sldId id="301" r:id="rId36"/>
    <p:sldId id="298" r:id="rId37"/>
    <p:sldId id="286" r:id="rId38"/>
    <p:sldId id="304" r:id="rId39"/>
    <p:sldId id="305" r:id="rId40"/>
  </p:sldIdLst>
  <p:sldSz cx="9144000" cy="6858000" type="screen4x3"/>
  <p:notesSz cx="6808788" cy="9940925"/>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ED19A2-E11E-406C-B125-0BF5AEBCBC1D}"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n-GB"/>
        </a:p>
      </dgm:t>
    </dgm:pt>
    <dgm:pt modelId="{38E92F45-6395-4BC3-ABDE-ED0137BC4E9A}">
      <dgm:prSet phldrT="[Text]" custT="1"/>
      <dgm:spPr/>
      <dgm:t>
        <a:bodyPr/>
        <a:lstStyle/>
        <a:p>
          <a:r>
            <a:rPr lang="en-GB" sz="1400" dirty="0" smtClean="0"/>
            <a:t>3 years</a:t>
          </a:r>
          <a:endParaRPr lang="en-GB" sz="1400" dirty="0"/>
        </a:p>
      </dgm:t>
    </dgm:pt>
    <dgm:pt modelId="{178518F2-9A0B-4595-9D2F-0D3FCB38D66E}" type="parTrans" cxnId="{C650E78E-C088-41FD-876F-45D9E73945D1}">
      <dgm:prSet/>
      <dgm:spPr/>
      <dgm:t>
        <a:bodyPr/>
        <a:lstStyle/>
        <a:p>
          <a:endParaRPr lang="en-GB"/>
        </a:p>
      </dgm:t>
    </dgm:pt>
    <dgm:pt modelId="{FE03C97B-06CE-464A-9124-F643E4FDC70D}" type="sibTrans" cxnId="{C650E78E-C088-41FD-876F-45D9E73945D1}">
      <dgm:prSet/>
      <dgm:spPr/>
      <dgm:t>
        <a:bodyPr/>
        <a:lstStyle/>
        <a:p>
          <a:endParaRPr lang="en-GB"/>
        </a:p>
      </dgm:t>
    </dgm:pt>
    <dgm:pt modelId="{40D560CE-9C88-4D1F-9900-0FE336ED7550}">
      <dgm:prSet phldrT="[Text]"/>
      <dgm:spPr/>
      <dgm:t>
        <a:bodyPr/>
        <a:lstStyle/>
        <a:p>
          <a:r>
            <a:rPr lang="en-GB" dirty="0" smtClean="0"/>
            <a:t>Meeting requirements and building a portfolio</a:t>
          </a:r>
          <a:endParaRPr lang="en-GB" dirty="0"/>
        </a:p>
      </dgm:t>
    </dgm:pt>
    <dgm:pt modelId="{B49E6E58-C338-441D-B934-552D246800B9}" type="parTrans" cxnId="{6EFCE7C8-E4A3-44AE-95BC-C025F6D3C330}">
      <dgm:prSet/>
      <dgm:spPr/>
      <dgm:t>
        <a:bodyPr/>
        <a:lstStyle/>
        <a:p>
          <a:endParaRPr lang="en-GB"/>
        </a:p>
      </dgm:t>
    </dgm:pt>
    <dgm:pt modelId="{8F07064F-1F06-4EDE-906B-5F6382F07D23}" type="sibTrans" cxnId="{6EFCE7C8-E4A3-44AE-95BC-C025F6D3C330}">
      <dgm:prSet/>
      <dgm:spPr/>
      <dgm:t>
        <a:bodyPr/>
        <a:lstStyle/>
        <a:p>
          <a:endParaRPr lang="en-GB"/>
        </a:p>
      </dgm:t>
    </dgm:pt>
    <dgm:pt modelId="{0396FC3C-3E18-4E64-9FD0-09EA1C33778D}">
      <dgm:prSet phldrT="[Text]" custT="1"/>
      <dgm:spPr/>
      <dgm:t>
        <a:bodyPr/>
        <a:lstStyle/>
        <a:p>
          <a:r>
            <a:rPr lang="en-GB" sz="1400" dirty="0" smtClean="0"/>
            <a:t>12 months</a:t>
          </a:r>
          <a:endParaRPr lang="en-GB" sz="1400" dirty="0"/>
        </a:p>
      </dgm:t>
    </dgm:pt>
    <dgm:pt modelId="{38C26615-807C-4A43-B321-EA191C514CA8}" type="parTrans" cxnId="{769D220C-E7F3-48CF-B978-6CB7AB03DF86}">
      <dgm:prSet/>
      <dgm:spPr/>
      <dgm:t>
        <a:bodyPr/>
        <a:lstStyle/>
        <a:p>
          <a:endParaRPr lang="en-GB"/>
        </a:p>
      </dgm:t>
    </dgm:pt>
    <dgm:pt modelId="{BA106058-CAE1-4D88-BDE4-3A10D5181DA0}" type="sibTrans" cxnId="{769D220C-E7F3-48CF-B978-6CB7AB03DF86}">
      <dgm:prSet/>
      <dgm:spPr/>
      <dgm:t>
        <a:bodyPr/>
        <a:lstStyle/>
        <a:p>
          <a:endParaRPr lang="en-GB"/>
        </a:p>
      </dgm:t>
    </dgm:pt>
    <dgm:pt modelId="{809058FC-1127-4E56-B019-3416275D2023}">
      <dgm:prSet phldrT="[Text]"/>
      <dgm:spPr/>
      <dgm:t>
        <a:bodyPr/>
        <a:lstStyle/>
        <a:p>
          <a:r>
            <a:rPr lang="en-GB" dirty="0" smtClean="0"/>
            <a:t>Confirmation from a third party</a:t>
          </a:r>
          <a:endParaRPr lang="en-GB" dirty="0"/>
        </a:p>
      </dgm:t>
    </dgm:pt>
    <dgm:pt modelId="{49C910F4-E99D-4711-8E8C-756DD7DEE628}" type="parTrans" cxnId="{92C65ABA-4327-48F2-81E0-86EF58925D57}">
      <dgm:prSet/>
      <dgm:spPr/>
      <dgm:t>
        <a:bodyPr/>
        <a:lstStyle/>
        <a:p>
          <a:endParaRPr lang="en-GB"/>
        </a:p>
      </dgm:t>
    </dgm:pt>
    <dgm:pt modelId="{A41FC0D5-551C-4D93-A690-37D147621075}" type="sibTrans" cxnId="{92C65ABA-4327-48F2-81E0-86EF58925D57}">
      <dgm:prSet/>
      <dgm:spPr/>
      <dgm:t>
        <a:bodyPr/>
        <a:lstStyle/>
        <a:p>
          <a:endParaRPr lang="en-GB"/>
        </a:p>
      </dgm:t>
    </dgm:pt>
    <dgm:pt modelId="{15375B75-D23C-4BAE-ADA1-41FA4606B17D}">
      <dgm:prSet phldrT="[Text]"/>
      <dgm:spPr/>
      <dgm:t>
        <a:bodyPr/>
        <a:lstStyle/>
        <a:p>
          <a:r>
            <a:rPr lang="en-GB" dirty="0" smtClean="0"/>
            <a:t>Application for renewal of registration</a:t>
          </a:r>
          <a:endParaRPr lang="en-GB" dirty="0"/>
        </a:p>
      </dgm:t>
    </dgm:pt>
    <dgm:pt modelId="{A62E8A51-F46F-4539-8561-B2C71B868517}" type="parTrans" cxnId="{812059CD-18CE-4051-A48B-C89E797EB0DB}">
      <dgm:prSet/>
      <dgm:spPr/>
      <dgm:t>
        <a:bodyPr/>
        <a:lstStyle/>
        <a:p>
          <a:endParaRPr lang="en-GB"/>
        </a:p>
      </dgm:t>
    </dgm:pt>
    <dgm:pt modelId="{B6F94121-0F02-44D7-A345-C560337853F0}" type="sibTrans" cxnId="{812059CD-18CE-4051-A48B-C89E797EB0DB}">
      <dgm:prSet/>
      <dgm:spPr/>
      <dgm:t>
        <a:bodyPr/>
        <a:lstStyle/>
        <a:p>
          <a:endParaRPr lang="en-GB"/>
        </a:p>
      </dgm:t>
    </dgm:pt>
    <dgm:pt modelId="{71DB649F-94A6-4259-922D-89B457B5A872}">
      <dgm:prSet phldrT="[Text]" custT="1"/>
      <dgm:spPr/>
      <dgm:t>
        <a:bodyPr/>
        <a:lstStyle/>
        <a:p>
          <a:r>
            <a:rPr lang="en-GB" sz="1400" dirty="0" smtClean="0"/>
            <a:t>45 days</a:t>
          </a:r>
          <a:endParaRPr lang="en-GB" sz="1400" dirty="0"/>
        </a:p>
      </dgm:t>
    </dgm:pt>
    <dgm:pt modelId="{C1F9A969-3C9F-4847-A8BA-5AC65F52F524}" type="sibTrans" cxnId="{D67A7E9E-E892-4D1A-87AE-57885C7FEEBC}">
      <dgm:prSet/>
      <dgm:spPr/>
      <dgm:t>
        <a:bodyPr/>
        <a:lstStyle/>
        <a:p>
          <a:endParaRPr lang="en-GB"/>
        </a:p>
      </dgm:t>
    </dgm:pt>
    <dgm:pt modelId="{10077438-BE78-4CE4-99C1-535CEA256278}" type="parTrans" cxnId="{D67A7E9E-E892-4D1A-87AE-57885C7FEEBC}">
      <dgm:prSet/>
      <dgm:spPr/>
      <dgm:t>
        <a:bodyPr/>
        <a:lstStyle/>
        <a:p>
          <a:endParaRPr lang="en-GB"/>
        </a:p>
      </dgm:t>
    </dgm:pt>
    <dgm:pt modelId="{98CC7275-E7F2-4FD5-B41A-7D4C3389AAA5}" type="pres">
      <dgm:prSet presAssocID="{50ED19A2-E11E-406C-B125-0BF5AEBCBC1D}" presName="Name0" presStyleCnt="0">
        <dgm:presLayoutVars>
          <dgm:dir/>
          <dgm:animLvl val="lvl"/>
          <dgm:resizeHandles val="exact"/>
        </dgm:presLayoutVars>
      </dgm:prSet>
      <dgm:spPr/>
      <dgm:t>
        <a:bodyPr/>
        <a:lstStyle/>
        <a:p>
          <a:endParaRPr lang="en-GB"/>
        </a:p>
      </dgm:t>
    </dgm:pt>
    <dgm:pt modelId="{6DAA3D7A-21D0-4733-BC83-B26907FA2780}" type="pres">
      <dgm:prSet presAssocID="{50ED19A2-E11E-406C-B125-0BF5AEBCBC1D}" presName="tSp" presStyleCnt="0"/>
      <dgm:spPr/>
    </dgm:pt>
    <dgm:pt modelId="{8E9E2709-5C21-44A2-BEF5-0E6343832EB7}" type="pres">
      <dgm:prSet presAssocID="{50ED19A2-E11E-406C-B125-0BF5AEBCBC1D}" presName="bSp" presStyleCnt="0"/>
      <dgm:spPr/>
    </dgm:pt>
    <dgm:pt modelId="{A1B75B8C-D46B-4906-B4F2-E7F5E0AB9385}" type="pres">
      <dgm:prSet presAssocID="{50ED19A2-E11E-406C-B125-0BF5AEBCBC1D}" presName="process" presStyleCnt="0"/>
      <dgm:spPr/>
    </dgm:pt>
    <dgm:pt modelId="{6A8926E5-B7F5-4CA0-B358-32C1CD2F5DDA}" type="pres">
      <dgm:prSet presAssocID="{38E92F45-6395-4BC3-ABDE-ED0137BC4E9A}" presName="composite1" presStyleCnt="0"/>
      <dgm:spPr/>
    </dgm:pt>
    <dgm:pt modelId="{E064BD14-DBED-47C9-B981-0FF49E50104C}" type="pres">
      <dgm:prSet presAssocID="{38E92F45-6395-4BC3-ABDE-ED0137BC4E9A}" presName="dummyNode1" presStyleLbl="node1" presStyleIdx="0" presStyleCnt="3"/>
      <dgm:spPr/>
    </dgm:pt>
    <dgm:pt modelId="{A01E0945-92AC-46E6-B429-9227E5494954}" type="pres">
      <dgm:prSet presAssocID="{38E92F45-6395-4BC3-ABDE-ED0137BC4E9A}" presName="childNode1" presStyleLbl="bgAcc1" presStyleIdx="0" presStyleCnt="3">
        <dgm:presLayoutVars>
          <dgm:bulletEnabled val="1"/>
        </dgm:presLayoutVars>
      </dgm:prSet>
      <dgm:spPr/>
      <dgm:t>
        <a:bodyPr/>
        <a:lstStyle/>
        <a:p>
          <a:endParaRPr lang="en-GB"/>
        </a:p>
      </dgm:t>
    </dgm:pt>
    <dgm:pt modelId="{F888A3C5-A8AD-48AA-8F67-CDEEAC2BE8A0}" type="pres">
      <dgm:prSet presAssocID="{38E92F45-6395-4BC3-ABDE-ED0137BC4E9A}" presName="childNode1tx" presStyleLbl="bgAcc1" presStyleIdx="0" presStyleCnt="3">
        <dgm:presLayoutVars>
          <dgm:bulletEnabled val="1"/>
        </dgm:presLayoutVars>
      </dgm:prSet>
      <dgm:spPr/>
      <dgm:t>
        <a:bodyPr/>
        <a:lstStyle/>
        <a:p>
          <a:endParaRPr lang="en-GB"/>
        </a:p>
      </dgm:t>
    </dgm:pt>
    <dgm:pt modelId="{8951FAC9-BBCC-466A-9F6C-6B670359E9EA}" type="pres">
      <dgm:prSet presAssocID="{38E92F45-6395-4BC3-ABDE-ED0137BC4E9A}" presName="parentNode1" presStyleLbl="node1" presStyleIdx="0" presStyleCnt="3" custScaleX="56668" custScaleY="57730">
        <dgm:presLayoutVars>
          <dgm:chMax val="1"/>
          <dgm:bulletEnabled val="1"/>
        </dgm:presLayoutVars>
      </dgm:prSet>
      <dgm:spPr/>
      <dgm:t>
        <a:bodyPr/>
        <a:lstStyle/>
        <a:p>
          <a:endParaRPr lang="en-GB"/>
        </a:p>
      </dgm:t>
    </dgm:pt>
    <dgm:pt modelId="{8D2852E3-2219-43BD-B096-7FC8ED86B8EA}" type="pres">
      <dgm:prSet presAssocID="{38E92F45-6395-4BC3-ABDE-ED0137BC4E9A}" presName="connSite1" presStyleCnt="0"/>
      <dgm:spPr/>
    </dgm:pt>
    <dgm:pt modelId="{A37BDB5E-8584-41CC-A990-EDCE2E1D6550}" type="pres">
      <dgm:prSet presAssocID="{FE03C97B-06CE-464A-9124-F643E4FDC70D}" presName="Name9" presStyleLbl="sibTrans2D1" presStyleIdx="0" presStyleCnt="2"/>
      <dgm:spPr/>
      <dgm:t>
        <a:bodyPr/>
        <a:lstStyle/>
        <a:p>
          <a:endParaRPr lang="en-GB"/>
        </a:p>
      </dgm:t>
    </dgm:pt>
    <dgm:pt modelId="{6460C610-6E96-4976-8DBA-9A5B516F1FBE}" type="pres">
      <dgm:prSet presAssocID="{0396FC3C-3E18-4E64-9FD0-09EA1C33778D}" presName="composite2" presStyleCnt="0"/>
      <dgm:spPr/>
    </dgm:pt>
    <dgm:pt modelId="{7095C31C-A6F1-43FB-A9E8-256ED8C1BBE9}" type="pres">
      <dgm:prSet presAssocID="{0396FC3C-3E18-4E64-9FD0-09EA1C33778D}" presName="dummyNode2" presStyleLbl="node1" presStyleIdx="0" presStyleCnt="3"/>
      <dgm:spPr/>
    </dgm:pt>
    <dgm:pt modelId="{4FD9816E-FD04-4CF3-A769-6E7C4B7CDCDE}" type="pres">
      <dgm:prSet presAssocID="{0396FC3C-3E18-4E64-9FD0-09EA1C33778D}" presName="childNode2" presStyleLbl="bgAcc1" presStyleIdx="1" presStyleCnt="3">
        <dgm:presLayoutVars>
          <dgm:bulletEnabled val="1"/>
        </dgm:presLayoutVars>
      </dgm:prSet>
      <dgm:spPr/>
      <dgm:t>
        <a:bodyPr/>
        <a:lstStyle/>
        <a:p>
          <a:endParaRPr lang="en-GB"/>
        </a:p>
      </dgm:t>
    </dgm:pt>
    <dgm:pt modelId="{B1DDC34B-3FD8-4E07-AE8F-11F7D482A0E1}" type="pres">
      <dgm:prSet presAssocID="{0396FC3C-3E18-4E64-9FD0-09EA1C33778D}" presName="childNode2tx" presStyleLbl="bgAcc1" presStyleIdx="1" presStyleCnt="3">
        <dgm:presLayoutVars>
          <dgm:bulletEnabled val="1"/>
        </dgm:presLayoutVars>
      </dgm:prSet>
      <dgm:spPr/>
      <dgm:t>
        <a:bodyPr/>
        <a:lstStyle/>
        <a:p>
          <a:endParaRPr lang="en-GB"/>
        </a:p>
      </dgm:t>
    </dgm:pt>
    <dgm:pt modelId="{8380DCED-251A-4A4B-AE39-9B1422417110}" type="pres">
      <dgm:prSet presAssocID="{0396FC3C-3E18-4E64-9FD0-09EA1C33778D}" presName="parentNode2" presStyleLbl="node1" presStyleIdx="1" presStyleCnt="3" custScaleX="62858" custScaleY="65822">
        <dgm:presLayoutVars>
          <dgm:chMax val="0"/>
          <dgm:bulletEnabled val="1"/>
        </dgm:presLayoutVars>
      </dgm:prSet>
      <dgm:spPr/>
      <dgm:t>
        <a:bodyPr/>
        <a:lstStyle/>
        <a:p>
          <a:endParaRPr lang="en-GB"/>
        </a:p>
      </dgm:t>
    </dgm:pt>
    <dgm:pt modelId="{12A15FF9-BF03-49DA-90AD-BD2B6CC0AD13}" type="pres">
      <dgm:prSet presAssocID="{0396FC3C-3E18-4E64-9FD0-09EA1C33778D}" presName="connSite2" presStyleCnt="0"/>
      <dgm:spPr/>
    </dgm:pt>
    <dgm:pt modelId="{0AAA50BC-0486-49B3-BB2F-BF42A11EEA34}" type="pres">
      <dgm:prSet presAssocID="{BA106058-CAE1-4D88-BDE4-3A10D5181DA0}" presName="Name18" presStyleLbl="sibTrans2D1" presStyleIdx="1" presStyleCnt="2"/>
      <dgm:spPr/>
      <dgm:t>
        <a:bodyPr/>
        <a:lstStyle/>
        <a:p>
          <a:endParaRPr lang="en-GB"/>
        </a:p>
      </dgm:t>
    </dgm:pt>
    <dgm:pt modelId="{EFE1260C-315B-4435-A07F-7F060672A04E}" type="pres">
      <dgm:prSet presAssocID="{71DB649F-94A6-4259-922D-89B457B5A872}" presName="composite1" presStyleCnt="0"/>
      <dgm:spPr/>
    </dgm:pt>
    <dgm:pt modelId="{C371623E-CA03-46FB-85F8-FE5DBB7B43E6}" type="pres">
      <dgm:prSet presAssocID="{71DB649F-94A6-4259-922D-89B457B5A872}" presName="dummyNode1" presStyleLbl="node1" presStyleIdx="1" presStyleCnt="3"/>
      <dgm:spPr/>
    </dgm:pt>
    <dgm:pt modelId="{001F36CD-CAC0-45CD-B1DC-04703610A4BE}" type="pres">
      <dgm:prSet presAssocID="{71DB649F-94A6-4259-922D-89B457B5A872}" presName="childNode1" presStyleLbl="bgAcc1" presStyleIdx="2" presStyleCnt="3">
        <dgm:presLayoutVars>
          <dgm:bulletEnabled val="1"/>
        </dgm:presLayoutVars>
      </dgm:prSet>
      <dgm:spPr/>
      <dgm:t>
        <a:bodyPr/>
        <a:lstStyle/>
        <a:p>
          <a:endParaRPr lang="en-GB"/>
        </a:p>
      </dgm:t>
    </dgm:pt>
    <dgm:pt modelId="{819A39ED-0907-4282-8522-48999DE17FE0}" type="pres">
      <dgm:prSet presAssocID="{71DB649F-94A6-4259-922D-89B457B5A872}" presName="childNode1tx" presStyleLbl="bgAcc1" presStyleIdx="2" presStyleCnt="3">
        <dgm:presLayoutVars>
          <dgm:bulletEnabled val="1"/>
        </dgm:presLayoutVars>
      </dgm:prSet>
      <dgm:spPr/>
      <dgm:t>
        <a:bodyPr/>
        <a:lstStyle/>
        <a:p>
          <a:endParaRPr lang="en-GB"/>
        </a:p>
      </dgm:t>
    </dgm:pt>
    <dgm:pt modelId="{50A8153C-A676-4B10-9237-803E3AC6B54E}" type="pres">
      <dgm:prSet presAssocID="{71DB649F-94A6-4259-922D-89B457B5A872}" presName="parentNode1" presStyleLbl="node1" presStyleIdx="2" presStyleCnt="3" custScaleX="56131" custScaleY="57730">
        <dgm:presLayoutVars>
          <dgm:chMax val="1"/>
          <dgm:bulletEnabled val="1"/>
        </dgm:presLayoutVars>
      </dgm:prSet>
      <dgm:spPr/>
      <dgm:t>
        <a:bodyPr/>
        <a:lstStyle/>
        <a:p>
          <a:endParaRPr lang="en-GB"/>
        </a:p>
      </dgm:t>
    </dgm:pt>
    <dgm:pt modelId="{62AC763D-9BAD-4044-AE8D-26BB70A28E8A}" type="pres">
      <dgm:prSet presAssocID="{71DB649F-94A6-4259-922D-89B457B5A872}" presName="connSite1" presStyleCnt="0"/>
      <dgm:spPr/>
    </dgm:pt>
  </dgm:ptLst>
  <dgm:cxnLst>
    <dgm:cxn modelId="{8CD13E15-0E6C-4F35-AE13-05A4C77E33C6}" type="presOf" srcId="{71DB649F-94A6-4259-922D-89B457B5A872}" destId="{50A8153C-A676-4B10-9237-803E3AC6B54E}" srcOrd="0" destOrd="0" presId="urn:microsoft.com/office/officeart/2005/8/layout/hProcess4"/>
    <dgm:cxn modelId="{E0AF68BB-59E5-4214-8705-D70AA82542D8}" type="presOf" srcId="{FE03C97B-06CE-464A-9124-F643E4FDC70D}" destId="{A37BDB5E-8584-41CC-A990-EDCE2E1D6550}" srcOrd="0" destOrd="0" presId="urn:microsoft.com/office/officeart/2005/8/layout/hProcess4"/>
    <dgm:cxn modelId="{C650E78E-C088-41FD-876F-45D9E73945D1}" srcId="{50ED19A2-E11E-406C-B125-0BF5AEBCBC1D}" destId="{38E92F45-6395-4BC3-ABDE-ED0137BC4E9A}" srcOrd="0" destOrd="0" parTransId="{178518F2-9A0B-4595-9D2F-0D3FCB38D66E}" sibTransId="{FE03C97B-06CE-464A-9124-F643E4FDC70D}"/>
    <dgm:cxn modelId="{8AFB4D07-04B4-454A-BEA6-D5872CBC0159}" type="presOf" srcId="{50ED19A2-E11E-406C-B125-0BF5AEBCBC1D}" destId="{98CC7275-E7F2-4FD5-B41A-7D4C3389AAA5}" srcOrd="0" destOrd="0" presId="urn:microsoft.com/office/officeart/2005/8/layout/hProcess4"/>
    <dgm:cxn modelId="{CFD73CF0-974C-474A-A319-B08EC5244CB2}" type="presOf" srcId="{0396FC3C-3E18-4E64-9FD0-09EA1C33778D}" destId="{8380DCED-251A-4A4B-AE39-9B1422417110}" srcOrd="0" destOrd="0" presId="urn:microsoft.com/office/officeart/2005/8/layout/hProcess4"/>
    <dgm:cxn modelId="{413329C5-AF76-4719-9F9D-AAC5F9AB7F55}" type="presOf" srcId="{40D560CE-9C88-4D1F-9900-0FE336ED7550}" destId="{F888A3C5-A8AD-48AA-8F67-CDEEAC2BE8A0}" srcOrd="1" destOrd="0" presId="urn:microsoft.com/office/officeart/2005/8/layout/hProcess4"/>
    <dgm:cxn modelId="{769D220C-E7F3-48CF-B978-6CB7AB03DF86}" srcId="{50ED19A2-E11E-406C-B125-0BF5AEBCBC1D}" destId="{0396FC3C-3E18-4E64-9FD0-09EA1C33778D}" srcOrd="1" destOrd="0" parTransId="{38C26615-807C-4A43-B321-EA191C514CA8}" sibTransId="{BA106058-CAE1-4D88-BDE4-3A10D5181DA0}"/>
    <dgm:cxn modelId="{259CE7C0-2494-4CE0-836D-8FAC763D5EBD}" type="presOf" srcId="{BA106058-CAE1-4D88-BDE4-3A10D5181DA0}" destId="{0AAA50BC-0486-49B3-BB2F-BF42A11EEA34}" srcOrd="0" destOrd="0" presId="urn:microsoft.com/office/officeart/2005/8/layout/hProcess4"/>
    <dgm:cxn modelId="{D67A7E9E-E892-4D1A-87AE-57885C7FEEBC}" srcId="{50ED19A2-E11E-406C-B125-0BF5AEBCBC1D}" destId="{71DB649F-94A6-4259-922D-89B457B5A872}" srcOrd="2" destOrd="0" parTransId="{10077438-BE78-4CE4-99C1-535CEA256278}" sibTransId="{C1F9A969-3C9F-4847-A8BA-5AC65F52F524}"/>
    <dgm:cxn modelId="{92C65ABA-4327-48F2-81E0-86EF58925D57}" srcId="{0396FC3C-3E18-4E64-9FD0-09EA1C33778D}" destId="{809058FC-1127-4E56-B019-3416275D2023}" srcOrd="0" destOrd="0" parTransId="{49C910F4-E99D-4711-8E8C-756DD7DEE628}" sibTransId="{A41FC0D5-551C-4D93-A690-37D147621075}"/>
    <dgm:cxn modelId="{6ADF721D-E035-416D-B2BE-8FC3AE9308B3}" type="presOf" srcId="{809058FC-1127-4E56-B019-3416275D2023}" destId="{4FD9816E-FD04-4CF3-A769-6E7C4B7CDCDE}" srcOrd="0" destOrd="0" presId="urn:microsoft.com/office/officeart/2005/8/layout/hProcess4"/>
    <dgm:cxn modelId="{CC98D939-0F11-4CC2-A662-0A0F64BAD0AE}" type="presOf" srcId="{809058FC-1127-4E56-B019-3416275D2023}" destId="{B1DDC34B-3FD8-4E07-AE8F-11F7D482A0E1}" srcOrd="1" destOrd="0" presId="urn:microsoft.com/office/officeart/2005/8/layout/hProcess4"/>
    <dgm:cxn modelId="{98F26B5F-3E5A-4667-9E64-0E61D0B424A8}" type="presOf" srcId="{15375B75-D23C-4BAE-ADA1-41FA4606B17D}" destId="{001F36CD-CAC0-45CD-B1DC-04703610A4BE}" srcOrd="0" destOrd="0" presId="urn:microsoft.com/office/officeart/2005/8/layout/hProcess4"/>
    <dgm:cxn modelId="{DE2427B9-B8CB-45D3-BEF4-79DD4C4AA132}" type="presOf" srcId="{15375B75-D23C-4BAE-ADA1-41FA4606B17D}" destId="{819A39ED-0907-4282-8522-48999DE17FE0}" srcOrd="1" destOrd="0" presId="urn:microsoft.com/office/officeart/2005/8/layout/hProcess4"/>
    <dgm:cxn modelId="{812059CD-18CE-4051-A48B-C89E797EB0DB}" srcId="{71DB649F-94A6-4259-922D-89B457B5A872}" destId="{15375B75-D23C-4BAE-ADA1-41FA4606B17D}" srcOrd="0" destOrd="0" parTransId="{A62E8A51-F46F-4539-8561-B2C71B868517}" sibTransId="{B6F94121-0F02-44D7-A345-C560337853F0}"/>
    <dgm:cxn modelId="{3486CD3A-FCD7-4B98-A55D-3A7CEB54CE92}" type="presOf" srcId="{40D560CE-9C88-4D1F-9900-0FE336ED7550}" destId="{A01E0945-92AC-46E6-B429-9227E5494954}" srcOrd="0" destOrd="0" presId="urn:microsoft.com/office/officeart/2005/8/layout/hProcess4"/>
    <dgm:cxn modelId="{4D18D9FC-381F-457A-BBDB-F1868A9241EC}" type="presOf" srcId="{38E92F45-6395-4BC3-ABDE-ED0137BC4E9A}" destId="{8951FAC9-BBCC-466A-9F6C-6B670359E9EA}" srcOrd="0" destOrd="0" presId="urn:microsoft.com/office/officeart/2005/8/layout/hProcess4"/>
    <dgm:cxn modelId="{6EFCE7C8-E4A3-44AE-95BC-C025F6D3C330}" srcId="{38E92F45-6395-4BC3-ABDE-ED0137BC4E9A}" destId="{40D560CE-9C88-4D1F-9900-0FE336ED7550}" srcOrd="0" destOrd="0" parTransId="{B49E6E58-C338-441D-B934-552D246800B9}" sibTransId="{8F07064F-1F06-4EDE-906B-5F6382F07D23}"/>
    <dgm:cxn modelId="{8A6D2962-8341-4692-809B-2C5229B4BB81}" type="presParOf" srcId="{98CC7275-E7F2-4FD5-B41A-7D4C3389AAA5}" destId="{6DAA3D7A-21D0-4733-BC83-B26907FA2780}" srcOrd="0" destOrd="0" presId="urn:microsoft.com/office/officeart/2005/8/layout/hProcess4"/>
    <dgm:cxn modelId="{80BA649A-9DAD-4E80-AB9F-08D6A40D9780}" type="presParOf" srcId="{98CC7275-E7F2-4FD5-B41A-7D4C3389AAA5}" destId="{8E9E2709-5C21-44A2-BEF5-0E6343832EB7}" srcOrd="1" destOrd="0" presId="urn:microsoft.com/office/officeart/2005/8/layout/hProcess4"/>
    <dgm:cxn modelId="{4888C838-FBF4-45C3-B765-E5FA3A96CD26}" type="presParOf" srcId="{98CC7275-E7F2-4FD5-B41A-7D4C3389AAA5}" destId="{A1B75B8C-D46B-4906-B4F2-E7F5E0AB9385}" srcOrd="2" destOrd="0" presId="urn:microsoft.com/office/officeart/2005/8/layout/hProcess4"/>
    <dgm:cxn modelId="{1183FF6D-6A74-4E25-A7DD-BCD3443650A1}" type="presParOf" srcId="{A1B75B8C-D46B-4906-B4F2-E7F5E0AB9385}" destId="{6A8926E5-B7F5-4CA0-B358-32C1CD2F5DDA}" srcOrd="0" destOrd="0" presId="urn:microsoft.com/office/officeart/2005/8/layout/hProcess4"/>
    <dgm:cxn modelId="{8EF37416-7D89-4D54-81C5-55415BF8E9A2}" type="presParOf" srcId="{6A8926E5-B7F5-4CA0-B358-32C1CD2F5DDA}" destId="{E064BD14-DBED-47C9-B981-0FF49E50104C}" srcOrd="0" destOrd="0" presId="urn:microsoft.com/office/officeart/2005/8/layout/hProcess4"/>
    <dgm:cxn modelId="{7C66A628-E3E5-48CB-8CE0-15FA3D35DC51}" type="presParOf" srcId="{6A8926E5-B7F5-4CA0-B358-32C1CD2F5DDA}" destId="{A01E0945-92AC-46E6-B429-9227E5494954}" srcOrd="1" destOrd="0" presId="urn:microsoft.com/office/officeart/2005/8/layout/hProcess4"/>
    <dgm:cxn modelId="{C389C65E-5AF2-4FB5-A227-0DECE51BD4DD}" type="presParOf" srcId="{6A8926E5-B7F5-4CA0-B358-32C1CD2F5DDA}" destId="{F888A3C5-A8AD-48AA-8F67-CDEEAC2BE8A0}" srcOrd="2" destOrd="0" presId="urn:microsoft.com/office/officeart/2005/8/layout/hProcess4"/>
    <dgm:cxn modelId="{243F7602-63AF-499F-96F0-A8FA37A89AD8}" type="presParOf" srcId="{6A8926E5-B7F5-4CA0-B358-32C1CD2F5DDA}" destId="{8951FAC9-BBCC-466A-9F6C-6B670359E9EA}" srcOrd="3" destOrd="0" presId="urn:microsoft.com/office/officeart/2005/8/layout/hProcess4"/>
    <dgm:cxn modelId="{D8665782-751C-44E3-8BE1-70B25E3873B2}" type="presParOf" srcId="{6A8926E5-B7F5-4CA0-B358-32C1CD2F5DDA}" destId="{8D2852E3-2219-43BD-B096-7FC8ED86B8EA}" srcOrd="4" destOrd="0" presId="urn:microsoft.com/office/officeart/2005/8/layout/hProcess4"/>
    <dgm:cxn modelId="{774AB201-8BDE-480F-9D13-01F3217CB7AD}" type="presParOf" srcId="{A1B75B8C-D46B-4906-B4F2-E7F5E0AB9385}" destId="{A37BDB5E-8584-41CC-A990-EDCE2E1D6550}" srcOrd="1" destOrd="0" presId="urn:microsoft.com/office/officeart/2005/8/layout/hProcess4"/>
    <dgm:cxn modelId="{5993D02C-9013-488A-8183-12A42723B47B}" type="presParOf" srcId="{A1B75B8C-D46B-4906-B4F2-E7F5E0AB9385}" destId="{6460C610-6E96-4976-8DBA-9A5B516F1FBE}" srcOrd="2" destOrd="0" presId="urn:microsoft.com/office/officeart/2005/8/layout/hProcess4"/>
    <dgm:cxn modelId="{BF9543C4-FF51-4D6F-9EA2-A965C50F5DDE}" type="presParOf" srcId="{6460C610-6E96-4976-8DBA-9A5B516F1FBE}" destId="{7095C31C-A6F1-43FB-A9E8-256ED8C1BBE9}" srcOrd="0" destOrd="0" presId="urn:microsoft.com/office/officeart/2005/8/layout/hProcess4"/>
    <dgm:cxn modelId="{E344C9D8-7FDE-4010-BFC7-636283C5BDAA}" type="presParOf" srcId="{6460C610-6E96-4976-8DBA-9A5B516F1FBE}" destId="{4FD9816E-FD04-4CF3-A769-6E7C4B7CDCDE}" srcOrd="1" destOrd="0" presId="urn:microsoft.com/office/officeart/2005/8/layout/hProcess4"/>
    <dgm:cxn modelId="{13751471-F920-46FD-BAC2-A70976042EC3}" type="presParOf" srcId="{6460C610-6E96-4976-8DBA-9A5B516F1FBE}" destId="{B1DDC34B-3FD8-4E07-AE8F-11F7D482A0E1}" srcOrd="2" destOrd="0" presId="urn:microsoft.com/office/officeart/2005/8/layout/hProcess4"/>
    <dgm:cxn modelId="{C9378F44-BB93-4291-85F5-F41F93492FE5}" type="presParOf" srcId="{6460C610-6E96-4976-8DBA-9A5B516F1FBE}" destId="{8380DCED-251A-4A4B-AE39-9B1422417110}" srcOrd="3" destOrd="0" presId="urn:microsoft.com/office/officeart/2005/8/layout/hProcess4"/>
    <dgm:cxn modelId="{BE7D2AA3-E3E1-4986-8CA9-3FAA1EC2AB6D}" type="presParOf" srcId="{6460C610-6E96-4976-8DBA-9A5B516F1FBE}" destId="{12A15FF9-BF03-49DA-90AD-BD2B6CC0AD13}" srcOrd="4" destOrd="0" presId="urn:microsoft.com/office/officeart/2005/8/layout/hProcess4"/>
    <dgm:cxn modelId="{01906DC7-44C0-4422-B6A8-DA5FE04E5132}" type="presParOf" srcId="{A1B75B8C-D46B-4906-B4F2-E7F5E0AB9385}" destId="{0AAA50BC-0486-49B3-BB2F-BF42A11EEA34}" srcOrd="3" destOrd="0" presId="urn:microsoft.com/office/officeart/2005/8/layout/hProcess4"/>
    <dgm:cxn modelId="{B2DABE72-FEFC-4121-81AF-60B11034DD24}" type="presParOf" srcId="{A1B75B8C-D46B-4906-B4F2-E7F5E0AB9385}" destId="{EFE1260C-315B-4435-A07F-7F060672A04E}" srcOrd="4" destOrd="0" presId="urn:microsoft.com/office/officeart/2005/8/layout/hProcess4"/>
    <dgm:cxn modelId="{625E2E05-9AC1-48B6-9D56-D1759FBD778C}" type="presParOf" srcId="{EFE1260C-315B-4435-A07F-7F060672A04E}" destId="{C371623E-CA03-46FB-85F8-FE5DBB7B43E6}" srcOrd="0" destOrd="0" presId="urn:microsoft.com/office/officeart/2005/8/layout/hProcess4"/>
    <dgm:cxn modelId="{1372FC48-5467-48D9-9D62-C2C1818A1D4C}" type="presParOf" srcId="{EFE1260C-315B-4435-A07F-7F060672A04E}" destId="{001F36CD-CAC0-45CD-B1DC-04703610A4BE}" srcOrd="1" destOrd="0" presId="urn:microsoft.com/office/officeart/2005/8/layout/hProcess4"/>
    <dgm:cxn modelId="{B3A8B0A5-EEED-42AB-AE31-519EBFE936A4}" type="presParOf" srcId="{EFE1260C-315B-4435-A07F-7F060672A04E}" destId="{819A39ED-0907-4282-8522-48999DE17FE0}" srcOrd="2" destOrd="0" presId="urn:microsoft.com/office/officeart/2005/8/layout/hProcess4"/>
    <dgm:cxn modelId="{F0808E69-A2D3-45F0-AD78-5833788BA011}" type="presParOf" srcId="{EFE1260C-315B-4435-A07F-7F060672A04E}" destId="{50A8153C-A676-4B10-9237-803E3AC6B54E}" srcOrd="3" destOrd="0" presId="urn:microsoft.com/office/officeart/2005/8/layout/hProcess4"/>
    <dgm:cxn modelId="{D233830E-745A-476C-8558-DB321C76E23F}" type="presParOf" srcId="{EFE1260C-315B-4435-A07F-7F060672A04E}" destId="{62AC763D-9BAD-4044-AE8D-26BB70A28E8A}"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CE82F7-3435-4233-940A-3454CC4E8457}" type="doc">
      <dgm:prSet loTypeId="urn:microsoft.com/office/officeart/2005/8/layout/radial6" loCatId="relationship" qsTypeId="urn:microsoft.com/office/officeart/2005/8/quickstyle/simple1" qsCatId="simple" csTypeId="urn:microsoft.com/office/officeart/2005/8/colors/colorful5" csCatId="colorful" phldr="1"/>
      <dgm:spPr/>
      <dgm:t>
        <a:bodyPr/>
        <a:lstStyle/>
        <a:p>
          <a:endParaRPr lang="en-GB"/>
        </a:p>
      </dgm:t>
    </dgm:pt>
    <dgm:pt modelId="{468EA7F1-53E8-405C-9880-49DF1A94BD77}">
      <dgm:prSet phldrT="[Text]"/>
      <dgm:spPr/>
      <dgm:t>
        <a:bodyPr/>
        <a:lstStyle/>
        <a:p>
          <a:r>
            <a:rPr lang="en-GB" dirty="0" smtClean="0"/>
            <a:t>The Code</a:t>
          </a:r>
          <a:endParaRPr lang="en-GB" dirty="0"/>
        </a:p>
      </dgm:t>
    </dgm:pt>
    <dgm:pt modelId="{499936D5-6572-4DD4-8CA6-8EF479CA36B7}" type="parTrans" cxnId="{74A756C0-B7AB-4C5E-A8BF-0419407C9F49}">
      <dgm:prSet/>
      <dgm:spPr/>
      <dgm:t>
        <a:bodyPr/>
        <a:lstStyle/>
        <a:p>
          <a:endParaRPr lang="en-GB"/>
        </a:p>
      </dgm:t>
    </dgm:pt>
    <dgm:pt modelId="{ACFC90AD-82CA-4C1A-85A4-678053ED91FE}" type="sibTrans" cxnId="{74A756C0-B7AB-4C5E-A8BF-0419407C9F49}">
      <dgm:prSet/>
      <dgm:spPr/>
      <dgm:t>
        <a:bodyPr/>
        <a:lstStyle/>
        <a:p>
          <a:endParaRPr lang="en-GB"/>
        </a:p>
      </dgm:t>
    </dgm:pt>
    <dgm:pt modelId="{0AA99DA1-ADE1-464F-A43E-B81726091F65}">
      <dgm:prSet phldrT="[Text]" custT="1"/>
      <dgm:spPr/>
      <dgm:t>
        <a:bodyPr/>
        <a:lstStyle/>
        <a:p>
          <a:r>
            <a:rPr lang="en-GB" sz="2400" dirty="0" smtClean="0">
              <a:solidFill>
                <a:schemeClr val="tx1"/>
              </a:solidFill>
            </a:rPr>
            <a:t>Practice Hours</a:t>
          </a:r>
          <a:endParaRPr lang="en-GB" sz="2400" dirty="0">
            <a:solidFill>
              <a:schemeClr val="tx1"/>
            </a:solidFill>
          </a:endParaRPr>
        </a:p>
      </dgm:t>
    </dgm:pt>
    <dgm:pt modelId="{82F475F0-44AC-45DC-A2E1-7A76DB7B2D95}" type="parTrans" cxnId="{A102D2B7-0F95-432D-9418-91D4D2E44966}">
      <dgm:prSet/>
      <dgm:spPr/>
      <dgm:t>
        <a:bodyPr/>
        <a:lstStyle/>
        <a:p>
          <a:endParaRPr lang="en-GB"/>
        </a:p>
      </dgm:t>
    </dgm:pt>
    <dgm:pt modelId="{F240077A-D1DE-4D6F-962A-B41D195E62E8}" type="sibTrans" cxnId="{A102D2B7-0F95-432D-9418-91D4D2E44966}">
      <dgm:prSet/>
      <dgm:spPr/>
      <dgm:t>
        <a:bodyPr/>
        <a:lstStyle/>
        <a:p>
          <a:endParaRPr lang="en-GB"/>
        </a:p>
      </dgm:t>
    </dgm:pt>
    <dgm:pt modelId="{2E980B08-C3EB-40E9-979F-304628C5BCF8}">
      <dgm:prSet phldrT="[Text]" custT="1"/>
      <dgm:spPr/>
      <dgm:t>
        <a:bodyPr/>
        <a:lstStyle/>
        <a:p>
          <a:r>
            <a:rPr lang="en-GB" sz="2400" dirty="0" smtClean="0">
              <a:solidFill>
                <a:schemeClr val="tx1"/>
              </a:solidFill>
            </a:rPr>
            <a:t>CPD</a:t>
          </a:r>
          <a:endParaRPr lang="en-GB" sz="2400" dirty="0">
            <a:solidFill>
              <a:schemeClr val="tx1"/>
            </a:solidFill>
          </a:endParaRPr>
        </a:p>
      </dgm:t>
    </dgm:pt>
    <dgm:pt modelId="{7A9C5D19-2B12-4D5E-8629-62ACC2FBF979}" type="parTrans" cxnId="{2A78DECE-8C2A-4D11-891B-C8EFA00E63CC}">
      <dgm:prSet/>
      <dgm:spPr/>
      <dgm:t>
        <a:bodyPr/>
        <a:lstStyle/>
        <a:p>
          <a:endParaRPr lang="en-GB"/>
        </a:p>
      </dgm:t>
    </dgm:pt>
    <dgm:pt modelId="{6E1358D5-02BF-444A-B97E-7719CB76318C}" type="sibTrans" cxnId="{2A78DECE-8C2A-4D11-891B-C8EFA00E63CC}">
      <dgm:prSet/>
      <dgm:spPr/>
      <dgm:t>
        <a:bodyPr/>
        <a:lstStyle/>
        <a:p>
          <a:endParaRPr lang="en-GB"/>
        </a:p>
      </dgm:t>
    </dgm:pt>
    <dgm:pt modelId="{F578BAA7-831F-42F7-B3BB-B644DF3794F1}">
      <dgm:prSet phldrT="[Text]" custT="1"/>
      <dgm:spPr/>
      <dgm:t>
        <a:bodyPr/>
        <a:lstStyle/>
        <a:p>
          <a:r>
            <a:rPr lang="en-GB" sz="3200" dirty="0" smtClean="0">
              <a:solidFill>
                <a:schemeClr val="tx1"/>
              </a:solidFill>
            </a:rPr>
            <a:t>Feedback</a:t>
          </a:r>
          <a:endParaRPr lang="en-GB" sz="3200" dirty="0">
            <a:solidFill>
              <a:schemeClr val="tx1"/>
            </a:solidFill>
          </a:endParaRPr>
        </a:p>
      </dgm:t>
    </dgm:pt>
    <dgm:pt modelId="{EEBD792D-17DB-4E9D-93BF-112606EC0357}" type="parTrans" cxnId="{9B1368B6-515C-4D36-9B82-BD1801E9876B}">
      <dgm:prSet/>
      <dgm:spPr/>
      <dgm:t>
        <a:bodyPr/>
        <a:lstStyle/>
        <a:p>
          <a:endParaRPr lang="en-GB"/>
        </a:p>
      </dgm:t>
    </dgm:pt>
    <dgm:pt modelId="{9C3F9A2C-CE84-4B54-8CB9-DDFCA6A9A196}" type="sibTrans" cxnId="{9B1368B6-515C-4D36-9B82-BD1801E9876B}">
      <dgm:prSet/>
      <dgm:spPr/>
      <dgm:t>
        <a:bodyPr/>
        <a:lstStyle/>
        <a:p>
          <a:endParaRPr lang="en-GB"/>
        </a:p>
      </dgm:t>
    </dgm:pt>
    <dgm:pt modelId="{52F1A1C7-C31F-48BC-9299-A6F8A6BEA26A}">
      <dgm:prSet phldrT="[Text]" custT="1"/>
      <dgm:spPr/>
      <dgm:t>
        <a:bodyPr/>
        <a:lstStyle/>
        <a:p>
          <a:r>
            <a:rPr lang="en-GB" sz="2000" dirty="0" smtClean="0">
              <a:solidFill>
                <a:schemeClr val="tx1"/>
              </a:solidFill>
            </a:rPr>
            <a:t>Reflection and discussion</a:t>
          </a:r>
          <a:endParaRPr lang="en-GB" sz="2000" dirty="0">
            <a:solidFill>
              <a:schemeClr val="tx1"/>
            </a:solidFill>
          </a:endParaRPr>
        </a:p>
      </dgm:t>
    </dgm:pt>
    <dgm:pt modelId="{BFD53F74-F919-4F16-B5AA-D9593BA049E4}" type="parTrans" cxnId="{2091399F-FB30-4C19-A4BB-F6E660B05D88}">
      <dgm:prSet/>
      <dgm:spPr/>
      <dgm:t>
        <a:bodyPr/>
        <a:lstStyle/>
        <a:p>
          <a:endParaRPr lang="en-GB"/>
        </a:p>
      </dgm:t>
    </dgm:pt>
    <dgm:pt modelId="{A892468C-24E4-4FDC-83E6-28637474617D}" type="sibTrans" cxnId="{2091399F-FB30-4C19-A4BB-F6E660B05D88}">
      <dgm:prSet/>
      <dgm:spPr/>
      <dgm:t>
        <a:bodyPr/>
        <a:lstStyle/>
        <a:p>
          <a:endParaRPr lang="en-GB"/>
        </a:p>
      </dgm:t>
    </dgm:pt>
    <dgm:pt modelId="{908B69C8-7D8A-42C4-91AA-2F7662B6CCE3}">
      <dgm:prSet phldrT="[Text]" custT="1"/>
      <dgm:spPr/>
      <dgm:t>
        <a:bodyPr/>
        <a:lstStyle/>
        <a:p>
          <a:r>
            <a:rPr lang="en-GB" sz="1800" dirty="0" smtClean="0">
              <a:solidFill>
                <a:schemeClr val="tx1"/>
              </a:solidFill>
            </a:rPr>
            <a:t>Professional indemnity arrangement</a:t>
          </a:r>
          <a:endParaRPr lang="en-GB" sz="1800" dirty="0">
            <a:solidFill>
              <a:schemeClr val="tx1"/>
            </a:solidFill>
          </a:endParaRPr>
        </a:p>
      </dgm:t>
    </dgm:pt>
    <dgm:pt modelId="{CFA4B13F-2B42-42AA-98B5-70E7AD0BFD11}" type="parTrans" cxnId="{52F62633-3583-456B-9D44-8D0A8A4F7A37}">
      <dgm:prSet/>
      <dgm:spPr/>
      <dgm:t>
        <a:bodyPr/>
        <a:lstStyle/>
        <a:p>
          <a:endParaRPr lang="en-GB"/>
        </a:p>
      </dgm:t>
    </dgm:pt>
    <dgm:pt modelId="{0AEA5FB0-E562-4E6A-93C8-02E5C580033C}" type="sibTrans" cxnId="{52F62633-3583-456B-9D44-8D0A8A4F7A37}">
      <dgm:prSet/>
      <dgm:spPr/>
      <dgm:t>
        <a:bodyPr/>
        <a:lstStyle/>
        <a:p>
          <a:endParaRPr lang="en-GB"/>
        </a:p>
      </dgm:t>
    </dgm:pt>
    <dgm:pt modelId="{83DC89E7-219B-473F-B9E5-31A414DB44AE}">
      <dgm:prSet phldrT="[Text]" custT="1"/>
      <dgm:spPr/>
      <dgm:t>
        <a:bodyPr/>
        <a:lstStyle/>
        <a:p>
          <a:r>
            <a:rPr lang="en-GB" sz="1800" dirty="0" smtClean="0">
              <a:solidFill>
                <a:schemeClr val="tx1"/>
              </a:solidFill>
            </a:rPr>
            <a:t>Health and character</a:t>
          </a:r>
          <a:endParaRPr lang="en-GB" sz="1800" dirty="0">
            <a:solidFill>
              <a:schemeClr val="tx1"/>
            </a:solidFill>
          </a:endParaRPr>
        </a:p>
      </dgm:t>
    </dgm:pt>
    <dgm:pt modelId="{B4F6C29F-5144-41A6-8EA7-258D2865B5A9}" type="parTrans" cxnId="{32695A96-3249-43E5-BE0B-961DCB74C7A1}">
      <dgm:prSet/>
      <dgm:spPr/>
      <dgm:t>
        <a:bodyPr/>
        <a:lstStyle/>
        <a:p>
          <a:endParaRPr lang="en-GB"/>
        </a:p>
      </dgm:t>
    </dgm:pt>
    <dgm:pt modelId="{07A1CAC4-D36E-4863-8781-4054EE29AFDF}" type="sibTrans" cxnId="{32695A96-3249-43E5-BE0B-961DCB74C7A1}">
      <dgm:prSet/>
      <dgm:spPr/>
      <dgm:t>
        <a:bodyPr/>
        <a:lstStyle/>
        <a:p>
          <a:endParaRPr lang="en-GB"/>
        </a:p>
      </dgm:t>
    </dgm:pt>
    <dgm:pt modelId="{AF65FA59-3B81-486B-86A0-B0ABEA1824D1}">
      <dgm:prSet phldrT="[Text]" custT="1"/>
      <dgm:spPr/>
      <dgm:t>
        <a:bodyPr/>
        <a:lstStyle/>
        <a:p>
          <a:r>
            <a:rPr lang="en-GB" sz="1400" dirty="0" smtClean="0">
              <a:solidFill>
                <a:schemeClr val="tx1"/>
              </a:solidFill>
            </a:rPr>
            <a:t>Confirmation</a:t>
          </a:r>
          <a:endParaRPr lang="en-GB" sz="1400" dirty="0">
            <a:solidFill>
              <a:schemeClr val="tx1"/>
            </a:solidFill>
          </a:endParaRPr>
        </a:p>
      </dgm:t>
    </dgm:pt>
    <dgm:pt modelId="{AD60CD75-A1CB-4DA2-91D8-E658C2082B20}" type="parTrans" cxnId="{C2E9ABF2-2654-44E1-BBAD-B3A7C73BBAA2}">
      <dgm:prSet/>
      <dgm:spPr/>
      <dgm:t>
        <a:bodyPr/>
        <a:lstStyle/>
        <a:p>
          <a:endParaRPr lang="en-GB"/>
        </a:p>
      </dgm:t>
    </dgm:pt>
    <dgm:pt modelId="{C0D8B354-983A-4A27-BA41-0F3C1257DECB}" type="sibTrans" cxnId="{C2E9ABF2-2654-44E1-BBAD-B3A7C73BBAA2}">
      <dgm:prSet/>
      <dgm:spPr/>
      <dgm:t>
        <a:bodyPr/>
        <a:lstStyle/>
        <a:p>
          <a:endParaRPr lang="en-GB"/>
        </a:p>
      </dgm:t>
    </dgm:pt>
    <dgm:pt modelId="{09D3884A-3AEA-4443-BE20-21770B929D88}" type="pres">
      <dgm:prSet presAssocID="{4ACE82F7-3435-4233-940A-3454CC4E8457}" presName="Name0" presStyleCnt="0">
        <dgm:presLayoutVars>
          <dgm:chMax val="1"/>
          <dgm:dir/>
          <dgm:animLvl val="ctr"/>
          <dgm:resizeHandles val="exact"/>
        </dgm:presLayoutVars>
      </dgm:prSet>
      <dgm:spPr/>
      <dgm:t>
        <a:bodyPr/>
        <a:lstStyle/>
        <a:p>
          <a:endParaRPr lang="en-GB"/>
        </a:p>
      </dgm:t>
    </dgm:pt>
    <dgm:pt modelId="{38A18CE8-E7FA-4960-91FD-B78D08AA4859}" type="pres">
      <dgm:prSet presAssocID="{468EA7F1-53E8-405C-9880-49DF1A94BD77}" presName="centerShape" presStyleLbl="node0" presStyleIdx="0" presStyleCnt="1"/>
      <dgm:spPr/>
      <dgm:t>
        <a:bodyPr/>
        <a:lstStyle/>
        <a:p>
          <a:endParaRPr lang="en-GB"/>
        </a:p>
      </dgm:t>
    </dgm:pt>
    <dgm:pt modelId="{4C78B181-DEBC-4F30-B6CD-76EA492FA399}" type="pres">
      <dgm:prSet presAssocID="{0AA99DA1-ADE1-464F-A43E-B81726091F65}" presName="node" presStyleLbl="node1" presStyleIdx="0" presStyleCnt="7" custScaleX="120977" custScaleY="120266">
        <dgm:presLayoutVars>
          <dgm:bulletEnabled val="1"/>
        </dgm:presLayoutVars>
      </dgm:prSet>
      <dgm:spPr/>
      <dgm:t>
        <a:bodyPr/>
        <a:lstStyle/>
        <a:p>
          <a:endParaRPr lang="en-GB"/>
        </a:p>
      </dgm:t>
    </dgm:pt>
    <dgm:pt modelId="{43E3CE9A-33BC-44BC-AD66-C19A9DF341CB}" type="pres">
      <dgm:prSet presAssocID="{0AA99DA1-ADE1-464F-A43E-B81726091F65}" presName="dummy" presStyleCnt="0"/>
      <dgm:spPr/>
    </dgm:pt>
    <dgm:pt modelId="{98BC4BCF-914B-4961-B6B3-A46C0A9E628C}" type="pres">
      <dgm:prSet presAssocID="{F240077A-D1DE-4D6F-962A-B41D195E62E8}" presName="sibTrans" presStyleLbl="sibTrans2D1" presStyleIdx="0" presStyleCnt="7"/>
      <dgm:spPr/>
      <dgm:t>
        <a:bodyPr/>
        <a:lstStyle/>
        <a:p>
          <a:endParaRPr lang="en-GB"/>
        </a:p>
      </dgm:t>
    </dgm:pt>
    <dgm:pt modelId="{B6777218-696F-4294-8A79-B9F255A25D45}" type="pres">
      <dgm:prSet presAssocID="{2E980B08-C3EB-40E9-979F-304628C5BCF8}" presName="node" presStyleLbl="node1" presStyleIdx="1" presStyleCnt="7" custScaleX="125754" custScaleY="128358">
        <dgm:presLayoutVars>
          <dgm:bulletEnabled val="1"/>
        </dgm:presLayoutVars>
      </dgm:prSet>
      <dgm:spPr/>
      <dgm:t>
        <a:bodyPr/>
        <a:lstStyle/>
        <a:p>
          <a:endParaRPr lang="en-GB"/>
        </a:p>
      </dgm:t>
    </dgm:pt>
    <dgm:pt modelId="{E0E97776-8BA6-4D43-9CA8-36494719E222}" type="pres">
      <dgm:prSet presAssocID="{2E980B08-C3EB-40E9-979F-304628C5BCF8}" presName="dummy" presStyleCnt="0"/>
      <dgm:spPr/>
    </dgm:pt>
    <dgm:pt modelId="{C9A42D77-F7A7-41E4-9387-170F19BEB922}" type="pres">
      <dgm:prSet presAssocID="{6E1358D5-02BF-444A-B97E-7719CB76318C}" presName="sibTrans" presStyleLbl="sibTrans2D1" presStyleIdx="1" presStyleCnt="7"/>
      <dgm:spPr/>
      <dgm:t>
        <a:bodyPr/>
        <a:lstStyle/>
        <a:p>
          <a:endParaRPr lang="en-GB"/>
        </a:p>
      </dgm:t>
    </dgm:pt>
    <dgm:pt modelId="{955FF793-2DB7-4AF5-B019-EB89AC07C8B5}" type="pres">
      <dgm:prSet presAssocID="{F578BAA7-831F-42F7-B3BB-B644DF3794F1}" presName="node" presStyleLbl="node1" presStyleIdx="2" presStyleCnt="7" custScaleX="187149" custScaleY="121790">
        <dgm:presLayoutVars>
          <dgm:bulletEnabled val="1"/>
        </dgm:presLayoutVars>
      </dgm:prSet>
      <dgm:spPr/>
      <dgm:t>
        <a:bodyPr/>
        <a:lstStyle/>
        <a:p>
          <a:endParaRPr lang="en-GB"/>
        </a:p>
      </dgm:t>
    </dgm:pt>
    <dgm:pt modelId="{900AF2FC-1ECB-4A13-A7E5-1B071B725315}" type="pres">
      <dgm:prSet presAssocID="{F578BAA7-831F-42F7-B3BB-B644DF3794F1}" presName="dummy" presStyleCnt="0"/>
      <dgm:spPr/>
    </dgm:pt>
    <dgm:pt modelId="{E35AB7A3-8E72-4B7A-B7EC-94C9EB49D52B}" type="pres">
      <dgm:prSet presAssocID="{9C3F9A2C-CE84-4B54-8CB9-DDFCA6A9A196}" presName="sibTrans" presStyleLbl="sibTrans2D1" presStyleIdx="2" presStyleCnt="7"/>
      <dgm:spPr/>
      <dgm:t>
        <a:bodyPr/>
        <a:lstStyle/>
        <a:p>
          <a:endParaRPr lang="en-GB"/>
        </a:p>
      </dgm:t>
    </dgm:pt>
    <dgm:pt modelId="{A6AF7B5B-0837-4474-94AF-6BCC44B88BAF}" type="pres">
      <dgm:prSet presAssocID="{52F1A1C7-C31F-48BC-9299-A6F8A6BEA26A}" presName="node" presStyleLbl="node1" presStyleIdx="3" presStyleCnt="7" custScaleX="142594" custScaleY="117129">
        <dgm:presLayoutVars>
          <dgm:bulletEnabled val="1"/>
        </dgm:presLayoutVars>
      </dgm:prSet>
      <dgm:spPr/>
      <dgm:t>
        <a:bodyPr/>
        <a:lstStyle/>
        <a:p>
          <a:endParaRPr lang="en-GB"/>
        </a:p>
      </dgm:t>
    </dgm:pt>
    <dgm:pt modelId="{D1B93AE9-9B34-4F49-9A8D-9F4309BB0888}" type="pres">
      <dgm:prSet presAssocID="{52F1A1C7-C31F-48BC-9299-A6F8A6BEA26A}" presName="dummy" presStyleCnt="0"/>
      <dgm:spPr/>
    </dgm:pt>
    <dgm:pt modelId="{63C2BF48-E526-4800-A1FD-F09457289B1A}" type="pres">
      <dgm:prSet presAssocID="{A892468C-24E4-4FDC-83E6-28637474617D}" presName="sibTrans" presStyleLbl="sibTrans2D1" presStyleIdx="3" presStyleCnt="7"/>
      <dgm:spPr/>
      <dgm:t>
        <a:bodyPr/>
        <a:lstStyle/>
        <a:p>
          <a:endParaRPr lang="en-GB"/>
        </a:p>
      </dgm:t>
    </dgm:pt>
    <dgm:pt modelId="{5612C3EA-A374-490E-B389-527486D69F23}" type="pres">
      <dgm:prSet presAssocID="{908B69C8-7D8A-42C4-91AA-2F7662B6CCE3}" presName="node" presStyleLbl="node1" presStyleIdx="4" presStyleCnt="7" custScaleX="144567" custScaleY="121810">
        <dgm:presLayoutVars>
          <dgm:bulletEnabled val="1"/>
        </dgm:presLayoutVars>
      </dgm:prSet>
      <dgm:spPr/>
      <dgm:t>
        <a:bodyPr/>
        <a:lstStyle/>
        <a:p>
          <a:endParaRPr lang="en-GB"/>
        </a:p>
      </dgm:t>
    </dgm:pt>
    <dgm:pt modelId="{02F20202-FB00-4782-B0AB-E937609BD5F2}" type="pres">
      <dgm:prSet presAssocID="{908B69C8-7D8A-42C4-91AA-2F7662B6CCE3}" presName="dummy" presStyleCnt="0"/>
      <dgm:spPr/>
    </dgm:pt>
    <dgm:pt modelId="{8D5FC288-60E3-4EED-A093-E9F8F64DD1D4}" type="pres">
      <dgm:prSet presAssocID="{0AEA5FB0-E562-4E6A-93C8-02E5C580033C}" presName="sibTrans" presStyleLbl="sibTrans2D1" presStyleIdx="4" presStyleCnt="7"/>
      <dgm:spPr/>
      <dgm:t>
        <a:bodyPr/>
        <a:lstStyle/>
        <a:p>
          <a:endParaRPr lang="en-GB"/>
        </a:p>
      </dgm:t>
    </dgm:pt>
    <dgm:pt modelId="{23F45F00-2E3F-4E35-B121-F7CCC52776F9}" type="pres">
      <dgm:prSet presAssocID="{83DC89E7-219B-473F-B9E5-31A414DB44AE}" presName="node" presStyleLbl="node1" presStyleIdx="5" presStyleCnt="7" custScaleX="126149" custScaleY="126471">
        <dgm:presLayoutVars>
          <dgm:bulletEnabled val="1"/>
        </dgm:presLayoutVars>
      </dgm:prSet>
      <dgm:spPr/>
      <dgm:t>
        <a:bodyPr/>
        <a:lstStyle/>
        <a:p>
          <a:endParaRPr lang="en-GB"/>
        </a:p>
      </dgm:t>
    </dgm:pt>
    <dgm:pt modelId="{9D4EC3C4-47D0-46E1-9E6F-B7D01B30EE25}" type="pres">
      <dgm:prSet presAssocID="{83DC89E7-219B-473F-B9E5-31A414DB44AE}" presName="dummy" presStyleCnt="0"/>
      <dgm:spPr/>
    </dgm:pt>
    <dgm:pt modelId="{37394083-9C84-49B4-B207-D0F69D27B5D1}" type="pres">
      <dgm:prSet presAssocID="{07A1CAC4-D36E-4863-8781-4054EE29AFDF}" presName="sibTrans" presStyleLbl="sibTrans2D1" presStyleIdx="5" presStyleCnt="7"/>
      <dgm:spPr/>
      <dgm:t>
        <a:bodyPr/>
        <a:lstStyle/>
        <a:p>
          <a:endParaRPr lang="en-GB"/>
        </a:p>
      </dgm:t>
    </dgm:pt>
    <dgm:pt modelId="{D4337DB9-3134-4681-8EDF-CE0A8DE541E7}" type="pres">
      <dgm:prSet presAssocID="{AF65FA59-3B81-486B-86A0-B0ABEA1824D1}" presName="node" presStyleLbl="node1" presStyleIdx="6" presStyleCnt="7" custScaleX="120977" custScaleY="120541">
        <dgm:presLayoutVars>
          <dgm:bulletEnabled val="1"/>
        </dgm:presLayoutVars>
      </dgm:prSet>
      <dgm:spPr/>
      <dgm:t>
        <a:bodyPr/>
        <a:lstStyle/>
        <a:p>
          <a:endParaRPr lang="en-GB"/>
        </a:p>
      </dgm:t>
    </dgm:pt>
    <dgm:pt modelId="{6FF7BD69-5BC7-4A71-95CE-56518FB40DC0}" type="pres">
      <dgm:prSet presAssocID="{AF65FA59-3B81-486B-86A0-B0ABEA1824D1}" presName="dummy" presStyleCnt="0"/>
      <dgm:spPr/>
    </dgm:pt>
    <dgm:pt modelId="{5419A33C-DE27-405E-BFCA-F97630C44C76}" type="pres">
      <dgm:prSet presAssocID="{C0D8B354-983A-4A27-BA41-0F3C1257DECB}" presName="sibTrans" presStyleLbl="sibTrans2D1" presStyleIdx="6" presStyleCnt="7"/>
      <dgm:spPr/>
      <dgm:t>
        <a:bodyPr/>
        <a:lstStyle/>
        <a:p>
          <a:endParaRPr lang="en-GB"/>
        </a:p>
      </dgm:t>
    </dgm:pt>
  </dgm:ptLst>
  <dgm:cxnLst>
    <dgm:cxn modelId="{2A281FB0-881B-41EA-85ED-CF9CA3CA5A7B}" type="presOf" srcId="{83DC89E7-219B-473F-B9E5-31A414DB44AE}" destId="{23F45F00-2E3F-4E35-B121-F7CCC52776F9}" srcOrd="0" destOrd="0" presId="urn:microsoft.com/office/officeart/2005/8/layout/radial6"/>
    <dgm:cxn modelId="{A0381889-00A8-4625-81F6-F1EEAD4F970A}" type="presOf" srcId="{6E1358D5-02BF-444A-B97E-7719CB76318C}" destId="{C9A42D77-F7A7-41E4-9387-170F19BEB922}" srcOrd="0" destOrd="0" presId="urn:microsoft.com/office/officeart/2005/8/layout/radial6"/>
    <dgm:cxn modelId="{E9A56CBD-D1AE-418E-AF2C-3CD5F45C9082}" type="presOf" srcId="{AF65FA59-3B81-486B-86A0-B0ABEA1824D1}" destId="{D4337DB9-3134-4681-8EDF-CE0A8DE541E7}" srcOrd="0" destOrd="0" presId="urn:microsoft.com/office/officeart/2005/8/layout/radial6"/>
    <dgm:cxn modelId="{0B1D82BE-9950-4550-80BA-CE89225BEC15}" type="presOf" srcId="{468EA7F1-53E8-405C-9880-49DF1A94BD77}" destId="{38A18CE8-E7FA-4960-91FD-B78D08AA4859}" srcOrd="0" destOrd="0" presId="urn:microsoft.com/office/officeart/2005/8/layout/radial6"/>
    <dgm:cxn modelId="{E063AA3E-85DC-4C12-9464-255AC0998AFC}" type="presOf" srcId="{9C3F9A2C-CE84-4B54-8CB9-DDFCA6A9A196}" destId="{E35AB7A3-8E72-4B7A-B7EC-94C9EB49D52B}" srcOrd="0" destOrd="0" presId="urn:microsoft.com/office/officeart/2005/8/layout/radial6"/>
    <dgm:cxn modelId="{52F62633-3583-456B-9D44-8D0A8A4F7A37}" srcId="{468EA7F1-53E8-405C-9880-49DF1A94BD77}" destId="{908B69C8-7D8A-42C4-91AA-2F7662B6CCE3}" srcOrd="4" destOrd="0" parTransId="{CFA4B13F-2B42-42AA-98B5-70E7AD0BFD11}" sibTransId="{0AEA5FB0-E562-4E6A-93C8-02E5C580033C}"/>
    <dgm:cxn modelId="{D3B97025-CFA8-41BA-A59F-4456FE7F94FD}" type="presOf" srcId="{2E980B08-C3EB-40E9-979F-304628C5BCF8}" destId="{B6777218-696F-4294-8A79-B9F255A25D45}" srcOrd="0" destOrd="0" presId="urn:microsoft.com/office/officeart/2005/8/layout/radial6"/>
    <dgm:cxn modelId="{A102D2B7-0F95-432D-9418-91D4D2E44966}" srcId="{468EA7F1-53E8-405C-9880-49DF1A94BD77}" destId="{0AA99DA1-ADE1-464F-A43E-B81726091F65}" srcOrd="0" destOrd="0" parTransId="{82F475F0-44AC-45DC-A2E1-7A76DB7B2D95}" sibTransId="{F240077A-D1DE-4D6F-962A-B41D195E62E8}"/>
    <dgm:cxn modelId="{32695A96-3249-43E5-BE0B-961DCB74C7A1}" srcId="{468EA7F1-53E8-405C-9880-49DF1A94BD77}" destId="{83DC89E7-219B-473F-B9E5-31A414DB44AE}" srcOrd="5" destOrd="0" parTransId="{B4F6C29F-5144-41A6-8EA7-258D2865B5A9}" sibTransId="{07A1CAC4-D36E-4863-8781-4054EE29AFDF}"/>
    <dgm:cxn modelId="{C2E9ABF2-2654-44E1-BBAD-B3A7C73BBAA2}" srcId="{468EA7F1-53E8-405C-9880-49DF1A94BD77}" destId="{AF65FA59-3B81-486B-86A0-B0ABEA1824D1}" srcOrd="6" destOrd="0" parTransId="{AD60CD75-A1CB-4DA2-91D8-E658C2082B20}" sibTransId="{C0D8B354-983A-4A27-BA41-0F3C1257DECB}"/>
    <dgm:cxn modelId="{66B76EEE-A66F-4F2C-A8F8-3AA021C5ACE9}" type="presOf" srcId="{A892468C-24E4-4FDC-83E6-28637474617D}" destId="{63C2BF48-E526-4800-A1FD-F09457289B1A}" srcOrd="0" destOrd="0" presId="urn:microsoft.com/office/officeart/2005/8/layout/radial6"/>
    <dgm:cxn modelId="{2091399F-FB30-4C19-A4BB-F6E660B05D88}" srcId="{468EA7F1-53E8-405C-9880-49DF1A94BD77}" destId="{52F1A1C7-C31F-48BC-9299-A6F8A6BEA26A}" srcOrd="3" destOrd="0" parTransId="{BFD53F74-F919-4F16-B5AA-D9593BA049E4}" sibTransId="{A892468C-24E4-4FDC-83E6-28637474617D}"/>
    <dgm:cxn modelId="{9B1368B6-515C-4D36-9B82-BD1801E9876B}" srcId="{468EA7F1-53E8-405C-9880-49DF1A94BD77}" destId="{F578BAA7-831F-42F7-B3BB-B644DF3794F1}" srcOrd="2" destOrd="0" parTransId="{EEBD792D-17DB-4E9D-93BF-112606EC0357}" sibTransId="{9C3F9A2C-CE84-4B54-8CB9-DDFCA6A9A196}"/>
    <dgm:cxn modelId="{63AC169B-D464-41F3-B867-683FC34D5788}" type="presOf" srcId="{52F1A1C7-C31F-48BC-9299-A6F8A6BEA26A}" destId="{A6AF7B5B-0837-4474-94AF-6BCC44B88BAF}" srcOrd="0" destOrd="0" presId="urn:microsoft.com/office/officeart/2005/8/layout/radial6"/>
    <dgm:cxn modelId="{74A756C0-B7AB-4C5E-A8BF-0419407C9F49}" srcId="{4ACE82F7-3435-4233-940A-3454CC4E8457}" destId="{468EA7F1-53E8-405C-9880-49DF1A94BD77}" srcOrd="0" destOrd="0" parTransId="{499936D5-6572-4DD4-8CA6-8EF479CA36B7}" sibTransId="{ACFC90AD-82CA-4C1A-85A4-678053ED91FE}"/>
    <dgm:cxn modelId="{561CF467-C617-4DEC-B507-292BFCE275C4}" type="presOf" srcId="{07A1CAC4-D36E-4863-8781-4054EE29AFDF}" destId="{37394083-9C84-49B4-B207-D0F69D27B5D1}" srcOrd="0" destOrd="0" presId="urn:microsoft.com/office/officeart/2005/8/layout/radial6"/>
    <dgm:cxn modelId="{92051099-3101-4FCD-81EA-B4D556B12F43}" type="presOf" srcId="{0AEA5FB0-E562-4E6A-93C8-02E5C580033C}" destId="{8D5FC288-60E3-4EED-A093-E9F8F64DD1D4}" srcOrd="0" destOrd="0" presId="urn:microsoft.com/office/officeart/2005/8/layout/radial6"/>
    <dgm:cxn modelId="{3C00ACF2-666C-4BF4-BF71-A31C52536361}" type="presOf" srcId="{4ACE82F7-3435-4233-940A-3454CC4E8457}" destId="{09D3884A-3AEA-4443-BE20-21770B929D88}" srcOrd="0" destOrd="0" presId="urn:microsoft.com/office/officeart/2005/8/layout/radial6"/>
    <dgm:cxn modelId="{50FE41D4-A7C1-4235-8924-E52D19057E79}" type="presOf" srcId="{C0D8B354-983A-4A27-BA41-0F3C1257DECB}" destId="{5419A33C-DE27-405E-BFCA-F97630C44C76}" srcOrd="0" destOrd="0" presId="urn:microsoft.com/office/officeart/2005/8/layout/radial6"/>
    <dgm:cxn modelId="{F93C7E77-F1E9-44C2-9C2F-13760A7EF532}" type="presOf" srcId="{F240077A-D1DE-4D6F-962A-B41D195E62E8}" destId="{98BC4BCF-914B-4961-B6B3-A46C0A9E628C}" srcOrd="0" destOrd="0" presId="urn:microsoft.com/office/officeart/2005/8/layout/radial6"/>
    <dgm:cxn modelId="{EB17A803-B798-498B-95D1-DB40486A8E68}" type="presOf" srcId="{F578BAA7-831F-42F7-B3BB-B644DF3794F1}" destId="{955FF793-2DB7-4AF5-B019-EB89AC07C8B5}" srcOrd="0" destOrd="0" presId="urn:microsoft.com/office/officeart/2005/8/layout/radial6"/>
    <dgm:cxn modelId="{2A78DECE-8C2A-4D11-891B-C8EFA00E63CC}" srcId="{468EA7F1-53E8-405C-9880-49DF1A94BD77}" destId="{2E980B08-C3EB-40E9-979F-304628C5BCF8}" srcOrd="1" destOrd="0" parTransId="{7A9C5D19-2B12-4D5E-8629-62ACC2FBF979}" sibTransId="{6E1358D5-02BF-444A-B97E-7719CB76318C}"/>
    <dgm:cxn modelId="{4ED7576B-1BF0-4D23-9E71-BE615B06C7B1}" type="presOf" srcId="{908B69C8-7D8A-42C4-91AA-2F7662B6CCE3}" destId="{5612C3EA-A374-490E-B389-527486D69F23}" srcOrd="0" destOrd="0" presId="urn:microsoft.com/office/officeart/2005/8/layout/radial6"/>
    <dgm:cxn modelId="{2341BF5F-53A9-47D7-8FBB-115472EA70F0}" type="presOf" srcId="{0AA99DA1-ADE1-464F-A43E-B81726091F65}" destId="{4C78B181-DEBC-4F30-B6CD-76EA492FA399}" srcOrd="0" destOrd="0" presId="urn:microsoft.com/office/officeart/2005/8/layout/radial6"/>
    <dgm:cxn modelId="{386C6C44-803E-42A5-9C40-E8DD14D827C8}" type="presParOf" srcId="{09D3884A-3AEA-4443-BE20-21770B929D88}" destId="{38A18CE8-E7FA-4960-91FD-B78D08AA4859}" srcOrd="0" destOrd="0" presId="urn:microsoft.com/office/officeart/2005/8/layout/radial6"/>
    <dgm:cxn modelId="{CAA2637A-C9DE-4918-B1EE-0FA4EE056128}" type="presParOf" srcId="{09D3884A-3AEA-4443-BE20-21770B929D88}" destId="{4C78B181-DEBC-4F30-B6CD-76EA492FA399}" srcOrd="1" destOrd="0" presId="urn:microsoft.com/office/officeart/2005/8/layout/radial6"/>
    <dgm:cxn modelId="{7F5A48F9-8D98-4D90-87FB-C4F423C0368D}" type="presParOf" srcId="{09D3884A-3AEA-4443-BE20-21770B929D88}" destId="{43E3CE9A-33BC-44BC-AD66-C19A9DF341CB}" srcOrd="2" destOrd="0" presId="urn:microsoft.com/office/officeart/2005/8/layout/radial6"/>
    <dgm:cxn modelId="{9D67A356-4201-40D2-9F8E-009F38D72AD0}" type="presParOf" srcId="{09D3884A-3AEA-4443-BE20-21770B929D88}" destId="{98BC4BCF-914B-4961-B6B3-A46C0A9E628C}" srcOrd="3" destOrd="0" presId="urn:microsoft.com/office/officeart/2005/8/layout/radial6"/>
    <dgm:cxn modelId="{0751E97A-84F6-470D-B06D-78CF680E7BCC}" type="presParOf" srcId="{09D3884A-3AEA-4443-BE20-21770B929D88}" destId="{B6777218-696F-4294-8A79-B9F255A25D45}" srcOrd="4" destOrd="0" presId="urn:microsoft.com/office/officeart/2005/8/layout/radial6"/>
    <dgm:cxn modelId="{1F17081A-565A-45CE-B93D-C00D102655FB}" type="presParOf" srcId="{09D3884A-3AEA-4443-BE20-21770B929D88}" destId="{E0E97776-8BA6-4D43-9CA8-36494719E222}" srcOrd="5" destOrd="0" presId="urn:microsoft.com/office/officeart/2005/8/layout/radial6"/>
    <dgm:cxn modelId="{086CA28E-46F2-407A-AF5E-555E9001F20F}" type="presParOf" srcId="{09D3884A-3AEA-4443-BE20-21770B929D88}" destId="{C9A42D77-F7A7-41E4-9387-170F19BEB922}" srcOrd="6" destOrd="0" presId="urn:microsoft.com/office/officeart/2005/8/layout/radial6"/>
    <dgm:cxn modelId="{21DF48CB-7E4C-4211-A704-96F1FD694A99}" type="presParOf" srcId="{09D3884A-3AEA-4443-BE20-21770B929D88}" destId="{955FF793-2DB7-4AF5-B019-EB89AC07C8B5}" srcOrd="7" destOrd="0" presId="urn:microsoft.com/office/officeart/2005/8/layout/radial6"/>
    <dgm:cxn modelId="{4CDB240B-05A2-47A9-80C2-372AC6B83DCD}" type="presParOf" srcId="{09D3884A-3AEA-4443-BE20-21770B929D88}" destId="{900AF2FC-1ECB-4A13-A7E5-1B071B725315}" srcOrd="8" destOrd="0" presId="urn:microsoft.com/office/officeart/2005/8/layout/radial6"/>
    <dgm:cxn modelId="{ACBFB57B-F27C-481C-A706-159A541C6393}" type="presParOf" srcId="{09D3884A-3AEA-4443-BE20-21770B929D88}" destId="{E35AB7A3-8E72-4B7A-B7EC-94C9EB49D52B}" srcOrd="9" destOrd="0" presId="urn:microsoft.com/office/officeart/2005/8/layout/radial6"/>
    <dgm:cxn modelId="{AA94EDBB-E247-4F10-BE73-366439515EC6}" type="presParOf" srcId="{09D3884A-3AEA-4443-BE20-21770B929D88}" destId="{A6AF7B5B-0837-4474-94AF-6BCC44B88BAF}" srcOrd="10" destOrd="0" presId="urn:microsoft.com/office/officeart/2005/8/layout/radial6"/>
    <dgm:cxn modelId="{2C8B0E08-604A-462D-96B7-74033085D0B6}" type="presParOf" srcId="{09D3884A-3AEA-4443-BE20-21770B929D88}" destId="{D1B93AE9-9B34-4F49-9A8D-9F4309BB0888}" srcOrd="11" destOrd="0" presId="urn:microsoft.com/office/officeart/2005/8/layout/radial6"/>
    <dgm:cxn modelId="{028E2186-719A-4CAE-AA15-A042F77A641C}" type="presParOf" srcId="{09D3884A-3AEA-4443-BE20-21770B929D88}" destId="{63C2BF48-E526-4800-A1FD-F09457289B1A}" srcOrd="12" destOrd="0" presId="urn:microsoft.com/office/officeart/2005/8/layout/radial6"/>
    <dgm:cxn modelId="{7FB6F4D3-40F4-4C3B-BF86-037EB5255BCF}" type="presParOf" srcId="{09D3884A-3AEA-4443-BE20-21770B929D88}" destId="{5612C3EA-A374-490E-B389-527486D69F23}" srcOrd="13" destOrd="0" presId="urn:microsoft.com/office/officeart/2005/8/layout/radial6"/>
    <dgm:cxn modelId="{DA36BCBE-9AD5-439E-96B3-97A5AD5A1BC3}" type="presParOf" srcId="{09D3884A-3AEA-4443-BE20-21770B929D88}" destId="{02F20202-FB00-4782-B0AB-E937609BD5F2}" srcOrd="14" destOrd="0" presId="urn:microsoft.com/office/officeart/2005/8/layout/radial6"/>
    <dgm:cxn modelId="{E526E1D1-B183-4A38-A9EA-FA5BDD99FCDE}" type="presParOf" srcId="{09D3884A-3AEA-4443-BE20-21770B929D88}" destId="{8D5FC288-60E3-4EED-A093-E9F8F64DD1D4}" srcOrd="15" destOrd="0" presId="urn:microsoft.com/office/officeart/2005/8/layout/radial6"/>
    <dgm:cxn modelId="{17B9CFDA-519C-47E2-89D1-4613CDDE56D5}" type="presParOf" srcId="{09D3884A-3AEA-4443-BE20-21770B929D88}" destId="{23F45F00-2E3F-4E35-B121-F7CCC52776F9}" srcOrd="16" destOrd="0" presId="urn:microsoft.com/office/officeart/2005/8/layout/radial6"/>
    <dgm:cxn modelId="{6D00DFFA-DE61-4207-B4C4-4B289D14AFB6}" type="presParOf" srcId="{09D3884A-3AEA-4443-BE20-21770B929D88}" destId="{9D4EC3C4-47D0-46E1-9E6F-B7D01B30EE25}" srcOrd="17" destOrd="0" presId="urn:microsoft.com/office/officeart/2005/8/layout/radial6"/>
    <dgm:cxn modelId="{A0DC5D6C-6CCF-4C76-A6DB-747A24B51747}" type="presParOf" srcId="{09D3884A-3AEA-4443-BE20-21770B929D88}" destId="{37394083-9C84-49B4-B207-D0F69D27B5D1}" srcOrd="18" destOrd="0" presId="urn:microsoft.com/office/officeart/2005/8/layout/radial6"/>
    <dgm:cxn modelId="{BD0147E9-DACD-46AE-91CE-D230243B3AE4}" type="presParOf" srcId="{09D3884A-3AEA-4443-BE20-21770B929D88}" destId="{D4337DB9-3134-4681-8EDF-CE0A8DE541E7}" srcOrd="19" destOrd="0" presId="urn:microsoft.com/office/officeart/2005/8/layout/radial6"/>
    <dgm:cxn modelId="{42E59443-24E7-4F0C-B6B1-D0A6EAD77E81}" type="presParOf" srcId="{09D3884A-3AEA-4443-BE20-21770B929D88}" destId="{6FF7BD69-5BC7-4A71-95CE-56518FB40DC0}" srcOrd="20" destOrd="0" presId="urn:microsoft.com/office/officeart/2005/8/layout/radial6"/>
    <dgm:cxn modelId="{69757320-D3B0-4D64-ABCE-A34828742EE9}" type="presParOf" srcId="{09D3884A-3AEA-4443-BE20-21770B929D88}" destId="{5419A33C-DE27-405E-BFCA-F97630C44C76}"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CE82F7-3435-4233-940A-3454CC4E8457}" type="doc">
      <dgm:prSet loTypeId="urn:microsoft.com/office/officeart/2005/8/layout/radial6" loCatId="relationship" qsTypeId="urn:microsoft.com/office/officeart/2005/8/quickstyle/simple1" qsCatId="simple" csTypeId="urn:microsoft.com/office/officeart/2005/8/colors/colorful5" csCatId="colorful" phldr="1"/>
      <dgm:spPr/>
      <dgm:t>
        <a:bodyPr/>
        <a:lstStyle/>
        <a:p>
          <a:endParaRPr lang="en-GB"/>
        </a:p>
      </dgm:t>
    </dgm:pt>
    <dgm:pt modelId="{468EA7F1-53E8-405C-9880-49DF1A94BD77}">
      <dgm:prSet phldrT="[Text]"/>
      <dgm:spPr/>
      <dgm:t>
        <a:bodyPr/>
        <a:lstStyle/>
        <a:p>
          <a:r>
            <a:rPr lang="en-GB" dirty="0" smtClean="0"/>
            <a:t>The Code</a:t>
          </a:r>
          <a:endParaRPr lang="en-GB" dirty="0"/>
        </a:p>
      </dgm:t>
    </dgm:pt>
    <dgm:pt modelId="{499936D5-6572-4DD4-8CA6-8EF479CA36B7}" type="parTrans" cxnId="{74A756C0-B7AB-4C5E-A8BF-0419407C9F49}">
      <dgm:prSet/>
      <dgm:spPr/>
      <dgm:t>
        <a:bodyPr/>
        <a:lstStyle/>
        <a:p>
          <a:endParaRPr lang="en-GB"/>
        </a:p>
      </dgm:t>
    </dgm:pt>
    <dgm:pt modelId="{ACFC90AD-82CA-4C1A-85A4-678053ED91FE}" type="sibTrans" cxnId="{74A756C0-B7AB-4C5E-A8BF-0419407C9F49}">
      <dgm:prSet/>
      <dgm:spPr/>
      <dgm:t>
        <a:bodyPr/>
        <a:lstStyle/>
        <a:p>
          <a:endParaRPr lang="en-GB"/>
        </a:p>
      </dgm:t>
    </dgm:pt>
    <dgm:pt modelId="{0AA99DA1-ADE1-464F-A43E-B81726091F65}">
      <dgm:prSet phldrT="[Text]" custT="1"/>
      <dgm:spPr>
        <a:solidFill>
          <a:srgbClr val="C9A4E4"/>
        </a:solidFill>
      </dgm:spPr>
      <dgm:t>
        <a:bodyPr/>
        <a:lstStyle/>
        <a:p>
          <a:r>
            <a:rPr lang="en-GB" sz="2800" dirty="0" smtClean="0">
              <a:solidFill>
                <a:schemeClr val="tx1"/>
              </a:solidFill>
            </a:rPr>
            <a:t>Practice Hours</a:t>
          </a:r>
        </a:p>
        <a:p>
          <a:r>
            <a:rPr lang="en-GB" sz="2800" dirty="0" smtClean="0">
              <a:solidFill>
                <a:schemeClr val="tx1"/>
              </a:solidFill>
            </a:rPr>
            <a:t>450 hours</a:t>
          </a:r>
          <a:endParaRPr lang="en-GB" sz="2800" dirty="0">
            <a:solidFill>
              <a:schemeClr val="tx1"/>
            </a:solidFill>
          </a:endParaRPr>
        </a:p>
      </dgm:t>
    </dgm:pt>
    <dgm:pt modelId="{82F475F0-44AC-45DC-A2E1-7A76DB7B2D95}" type="parTrans" cxnId="{A102D2B7-0F95-432D-9418-91D4D2E44966}">
      <dgm:prSet/>
      <dgm:spPr/>
      <dgm:t>
        <a:bodyPr/>
        <a:lstStyle/>
        <a:p>
          <a:endParaRPr lang="en-GB"/>
        </a:p>
      </dgm:t>
    </dgm:pt>
    <dgm:pt modelId="{F240077A-D1DE-4D6F-962A-B41D195E62E8}" type="sibTrans" cxnId="{A102D2B7-0F95-432D-9418-91D4D2E44966}">
      <dgm:prSet/>
      <dgm:spPr/>
      <dgm:t>
        <a:bodyPr/>
        <a:lstStyle/>
        <a:p>
          <a:endParaRPr lang="en-GB"/>
        </a:p>
      </dgm:t>
    </dgm:pt>
    <dgm:pt modelId="{2E980B08-C3EB-40E9-979F-304628C5BCF8}">
      <dgm:prSet phldrT="[Text]" custT="1"/>
      <dgm:spPr/>
      <dgm:t>
        <a:bodyPr/>
        <a:lstStyle/>
        <a:p>
          <a:r>
            <a:rPr lang="en-GB" sz="1600" dirty="0" smtClean="0">
              <a:solidFill>
                <a:schemeClr val="tx1"/>
              </a:solidFill>
            </a:rPr>
            <a:t>CPD</a:t>
          </a:r>
          <a:endParaRPr lang="en-GB" sz="1600" dirty="0">
            <a:solidFill>
              <a:schemeClr val="tx1"/>
            </a:solidFill>
          </a:endParaRPr>
        </a:p>
      </dgm:t>
    </dgm:pt>
    <dgm:pt modelId="{7A9C5D19-2B12-4D5E-8629-62ACC2FBF979}" type="parTrans" cxnId="{2A78DECE-8C2A-4D11-891B-C8EFA00E63CC}">
      <dgm:prSet/>
      <dgm:spPr/>
      <dgm:t>
        <a:bodyPr/>
        <a:lstStyle/>
        <a:p>
          <a:endParaRPr lang="en-GB"/>
        </a:p>
      </dgm:t>
    </dgm:pt>
    <dgm:pt modelId="{6E1358D5-02BF-444A-B97E-7719CB76318C}" type="sibTrans" cxnId="{2A78DECE-8C2A-4D11-891B-C8EFA00E63CC}">
      <dgm:prSet/>
      <dgm:spPr/>
      <dgm:t>
        <a:bodyPr/>
        <a:lstStyle/>
        <a:p>
          <a:endParaRPr lang="en-GB"/>
        </a:p>
      </dgm:t>
    </dgm:pt>
    <dgm:pt modelId="{F578BAA7-831F-42F7-B3BB-B644DF3794F1}">
      <dgm:prSet phldrT="[Text]"/>
      <dgm:spPr/>
      <dgm:t>
        <a:bodyPr/>
        <a:lstStyle/>
        <a:p>
          <a:r>
            <a:rPr lang="en-GB" dirty="0" smtClean="0">
              <a:solidFill>
                <a:schemeClr val="tx1"/>
              </a:solidFill>
            </a:rPr>
            <a:t>Feedback</a:t>
          </a:r>
          <a:endParaRPr lang="en-GB" dirty="0">
            <a:solidFill>
              <a:schemeClr val="tx1"/>
            </a:solidFill>
          </a:endParaRPr>
        </a:p>
      </dgm:t>
    </dgm:pt>
    <dgm:pt modelId="{EEBD792D-17DB-4E9D-93BF-112606EC0357}" type="parTrans" cxnId="{9B1368B6-515C-4D36-9B82-BD1801E9876B}">
      <dgm:prSet/>
      <dgm:spPr/>
      <dgm:t>
        <a:bodyPr/>
        <a:lstStyle/>
        <a:p>
          <a:endParaRPr lang="en-GB"/>
        </a:p>
      </dgm:t>
    </dgm:pt>
    <dgm:pt modelId="{9C3F9A2C-CE84-4B54-8CB9-DDFCA6A9A196}" type="sibTrans" cxnId="{9B1368B6-515C-4D36-9B82-BD1801E9876B}">
      <dgm:prSet/>
      <dgm:spPr/>
      <dgm:t>
        <a:bodyPr/>
        <a:lstStyle/>
        <a:p>
          <a:endParaRPr lang="en-GB"/>
        </a:p>
      </dgm:t>
    </dgm:pt>
    <dgm:pt modelId="{52F1A1C7-C31F-48BC-9299-A6F8A6BEA26A}">
      <dgm:prSet phldrT="[Text]" custT="1"/>
      <dgm:spPr/>
      <dgm:t>
        <a:bodyPr/>
        <a:lstStyle/>
        <a:p>
          <a:r>
            <a:rPr lang="en-GB" sz="1500" dirty="0" smtClean="0">
              <a:solidFill>
                <a:schemeClr val="tx1"/>
              </a:solidFill>
            </a:rPr>
            <a:t>Reflection and discussion</a:t>
          </a:r>
          <a:endParaRPr lang="en-GB" sz="1500" dirty="0">
            <a:solidFill>
              <a:schemeClr val="tx1"/>
            </a:solidFill>
          </a:endParaRPr>
        </a:p>
      </dgm:t>
    </dgm:pt>
    <dgm:pt modelId="{BFD53F74-F919-4F16-B5AA-D9593BA049E4}" type="parTrans" cxnId="{2091399F-FB30-4C19-A4BB-F6E660B05D88}">
      <dgm:prSet/>
      <dgm:spPr/>
      <dgm:t>
        <a:bodyPr/>
        <a:lstStyle/>
        <a:p>
          <a:endParaRPr lang="en-GB"/>
        </a:p>
      </dgm:t>
    </dgm:pt>
    <dgm:pt modelId="{A892468C-24E4-4FDC-83E6-28637474617D}" type="sibTrans" cxnId="{2091399F-FB30-4C19-A4BB-F6E660B05D88}">
      <dgm:prSet/>
      <dgm:spPr/>
      <dgm:t>
        <a:bodyPr/>
        <a:lstStyle/>
        <a:p>
          <a:endParaRPr lang="en-GB"/>
        </a:p>
      </dgm:t>
    </dgm:pt>
    <dgm:pt modelId="{908B69C8-7D8A-42C4-91AA-2F7662B6CCE3}">
      <dgm:prSet phldrT="[Text]" custT="1"/>
      <dgm:spPr/>
      <dgm:t>
        <a:bodyPr/>
        <a:lstStyle/>
        <a:p>
          <a:r>
            <a:rPr lang="en-GB" sz="1200" dirty="0" smtClean="0">
              <a:solidFill>
                <a:schemeClr val="tx1"/>
              </a:solidFill>
            </a:rPr>
            <a:t>Professional indemnity arrangement</a:t>
          </a:r>
          <a:endParaRPr lang="en-GB" sz="1200" dirty="0">
            <a:solidFill>
              <a:schemeClr val="tx1"/>
            </a:solidFill>
          </a:endParaRPr>
        </a:p>
      </dgm:t>
    </dgm:pt>
    <dgm:pt modelId="{CFA4B13F-2B42-42AA-98B5-70E7AD0BFD11}" type="parTrans" cxnId="{52F62633-3583-456B-9D44-8D0A8A4F7A37}">
      <dgm:prSet/>
      <dgm:spPr/>
      <dgm:t>
        <a:bodyPr/>
        <a:lstStyle/>
        <a:p>
          <a:endParaRPr lang="en-GB"/>
        </a:p>
      </dgm:t>
    </dgm:pt>
    <dgm:pt modelId="{0AEA5FB0-E562-4E6A-93C8-02E5C580033C}" type="sibTrans" cxnId="{52F62633-3583-456B-9D44-8D0A8A4F7A37}">
      <dgm:prSet/>
      <dgm:spPr/>
      <dgm:t>
        <a:bodyPr/>
        <a:lstStyle/>
        <a:p>
          <a:endParaRPr lang="en-GB"/>
        </a:p>
      </dgm:t>
    </dgm:pt>
    <dgm:pt modelId="{83DC89E7-219B-473F-B9E5-31A414DB44AE}">
      <dgm:prSet phldrT="[Text]" custT="1"/>
      <dgm:spPr/>
      <dgm:t>
        <a:bodyPr/>
        <a:lstStyle/>
        <a:p>
          <a:r>
            <a:rPr lang="en-GB" sz="1600" dirty="0" smtClean="0">
              <a:solidFill>
                <a:schemeClr val="tx1"/>
              </a:solidFill>
            </a:rPr>
            <a:t>Health and character</a:t>
          </a:r>
          <a:endParaRPr lang="en-GB" sz="1600" dirty="0">
            <a:solidFill>
              <a:schemeClr val="tx1"/>
            </a:solidFill>
          </a:endParaRPr>
        </a:p>
      </dgm:t>
    </dgm:pt>
    <dgm:pt modelId="{B4F6C29F-5144-41A6-8EA7-258D2865B5A9}" type="parTrans" cxnId="{32695A96-3249-43E5-BE0B-961DCB74C7A1}">
      <dgm:prSet/>
      <dgm:spPr/>
      <dgm:t>
        <a:bodyPr/>
        <a:lstStyle/>
        <a:p>
          <a:endParaRPr lang="en-GB"/>
        </a:p>
      </dgm:t>
    </dgm:pt>
    <dgm:pt modelId="{07A1CAC4-D36E-4863-8781-4054EE29AFDF}" type="sibTrans" cxnId="{32695A96-3249-43E5-BE0B-961DCB74C7A1}">
      <dgm:prSet/>
      <dgm:spPr/>
      <dgm:t>
        <a:bodyPr/>
        <a:lstStyle/>
        <a:p>
          <a:endParaRPr lang="en-GB"/>
        </a:p>
      </dgm:t>
    </dgm:pt>
    <dgm:pt modelId="{AF65FA59-3B81-486B-86A0-B0ABEA1824D1}">
      <dgm:prSet phldrT="[Text]" custT="1"/>
      <dgm:spPr/>
      <dgm:t>
        <a:bodyPr/>
        <a:lstStyle/>
        <a:p>
          <a:r>
            <a:rPr lang="en-GB" sz="1300" dirty="0" smtClean="0">
              <a:solidFill>
                <a:schemeClr val="tx1"/>
              </a:solidFill>
            </a:rPr>
            <a:t>Confirmation</a:t>
          </a:r>
          <a:endParaRPr lang="en-GB" sz="1300" dirty="0">
            <a:solidFill>
              <a:schemeClr val="tx1"/>
            </a:solidFill>
          </a:endParaRPr>
        </a:p>
      </dgm:t>
    </dgm:pt>
    <dgm:pt modelId="{AD60CD75-A1CB-4DA2-91D8-E658C2082B20}" type="parTrans" cxnId="{C2E9ABF2-2654-44E1-BBAD-B3A7C73BBAA2}">
      <dgm:prSet/>
      <dgm:spPr/>
      <dgm:t>
        <a:bodyPr/>
        <a:lstStyle/>
        <a:p>
          <a:endParaRPr lang="en-GB"/>
        </a:p>
      </dgm:t>
    </dgm:pt>
    <dgm:pt modelId="{C0D8B354-983A-4A27-BA41-0F3C1257DECB}" type="sibTrans" cxnId="{C2E9ABF2-2654-44E1-BBAD-B3A7C73BBAA2}">
      <dgm:prSet/>
      <dgm:spPr/>
      <dgm:t>
        <a:bodyPr/>
        <a:lstStyle/>
        <a:p>
          <a:endParaRPr lang="en-GB"/>
        </a:p>
      </dgm:t>
    </dgm:pt>
    <dgm:pt modelId="{09D3884A-3AEA-4443-BE20-21770B929D88}" type="pres">
      <dgm:prSet presAssocID="{4ACE82F7-3435-4233-940A-3454CC4E8457}" presName="Name0" presStyleCnt="0">
        <dgm:presLayoutVars>
          <dgm:chMax val="1"/>
          <dgm:dir/>
          <dgm:animLvl val="ctr"/>
          <dgm:resizeHandles val="exact"/>
        </dgm:presLayoutVars>
      </dgm:prSet>
      <dgm:spPr/>
      <dgm:t>
        <a:bodyPr/>
        <a:lstStyle/>
        <a:p>
          <a:endParaRPr lang="en-GB"/>
        </a:p>
      </dgm:t>
    </dgm:pt>
    <dgm:pt modelId="{38A18CE8-E7FA-4960-91FD-B78D08AA4859}" type="pres">
      <dgm:prSet presAssocID="{468EA7F1-53E8-405C-9880-49DF1A94BD77}" presName="centerShape" presStyleLbl="node0" presStyleIdx="0" presStyleCnt="1"/>
      <dgm:spPr/>
      <dgm:t>
        <a:bodyPr/>
        <a:lstStyle/>
        <a:p>
          <a:endParaRPr lang="en-GB"/>
        </a:p>
      </dgm:t>
    </dgm:pt>
    <dgm:pt modelId="{4C78B181-DEBC-4F30-B6CD-76EA492FA399}" type="pres">
      <dgm:prSet presAssocID="{0AA99DA1-ADE1-464F-A43E-B81726091F65}" presName="node" presStyleLbl="node1" presStyleIdx="0" presStyleCnt="7" custScaleX="218599" custScaleY="194997">
        <dgm:presLayoutVars>
          <dgm:bulletEnabled val="1"/>
        </dgm:presLayoutVars>
      </dgm:prSet>
      <dgm:spPr/>
      <dgm:t>
        <a:bodyPr/>
        <a:lstStyle/>
        <a:p>
          <a:endParaRPr lang="en-GB"/>
        </a:p>
      </dgm:t>
    </dgm:pt>
    <dgm:pt modelId="{43E3CE9A-33BC-44BC-AD66-C19A9DF341CB}" type="pres">
      <dgm:prSet presAssocID="{0AA99DA1-ADE1-464F-A43E-B81726091F65}" presName="dummy" presStyleCnt="0"/>
      <dgm:spPr/>
    </dgm:pt>
    <dgm:pt modelId="{98BC4BCF-914B-4961-B6B3-A46C0A9E628C}" type="pres">
      <dgm:prSet presAssocID="{F240077A-D1DE-4D6F-962A-B41D195E62E8}" presName="sibTrans" presStyleLbl="sibTrans2D1" presStyleIdx="0" presStyleCnt="7"/>
      <dgm:spPr/>
      <dgm:t>
        <a:bodyPr/>
        <a:lstStyle/>
        <a:p>
          <a:endParaRPr lang="en-GB"/>
        </a:p>
      </dgm:t>
    </dgm:pt>
    <dgm:pt modelId="{B6777218-696F-4294-8A79-B9F255A25D45}" type="pres">
      <dgm:prSet presAssocID="{2E980B08-C3EB-40E9-979F-304628C5BCF8}" presName="node" presStyleLbl="node1" presStyleIdx="1" presStyleCnt="7" custScaleX="125754" custScaleY="128358">
        <dgm:presLayoutVars>
          <dgm:bulletEnabled val="1"/>
        </dgm:presLayoutVars>
      </dgm:prSet>
      <dgm:spPr/>
      <dgm:t>
        <a:bodyPr/>
        <a:lstStyle/>
        <a:p>
          <a:endParaRPr lang="en-GB"/>
        </a:p>
      </dgm:t>
    </dgm:pt>
    <dgm:pt modelId="{E0E97776-8BA6-4D43-9CA8-36494719E222}" type="pres">
      <dgm:prSet presAssocID="{2E980B08-C3EB-40E9-979F-304628C5BCF8}" presName="dummy" presStyleCnt="0"/>
      <dgm:spPr/>
    </dgm:pt>
    <dgm:pt modelId="{C9A42D77-F7A7-41E4-9387-170F19BEB922}" type="pres">
      <dgm:prSet presAssocID="{6E1358D5-02BF-444A-B97E-7719CB76318C}" presName="sibTrans" presStyleLbl="sibTrans2D1" presStyleIdx="1" presStyleCnt="7"/>
      <dgm:spPr/>
      <dgm:t>
        <a:bodyPr/>
        <a:lstStyle/>
        <a:p>
          <a:endParaRPr lang="en-GB"/>
        </a:p>
      </dgm:t>
    </dgm:pt>
    <dgm:pt modelId="{955FF793-2DB7-4AF5-B019-EB89AC07C8B5}" type="pres">
      <dgm:prSet presAssocID="{F578BAA7-831F-42F7-B3BB-B644DF3794F1}" presName="node" presStyleLbl="node1" presStyleIdx="2" presStyleCnt="7" custScaleX="124778" custScaleY="121790">
        <dgm:presLayoutVars>
          <dgm:bulletEnabled val="1"/>
        </dgm:presLayoutVars>
      </dgm:prSet>
      <dgm:spPr/>
      <dgm:t>
        <a:bodyPr/>
        <a:lstStyle/>
        <a:p>
          <a:endParaRPr lang="en-GB"/>
        </a:p>
      </dgm:t>
    </dgm:pt>
    <dgm:pt modelId="{900AF2FC-1ECB-4A13-A7E5-1B071B725315}" type="pres">
      <dgm:prSet presAssocID="{F578BAA7-831F-42F7-B3BB-B644DF3794F1}" presName="dummy" presStyleCnt="0"/>
      <dgm:spPr/>
    </dgm:pt>
    <dgm:pt modelId="{E35AB7A3-8E72-4B7A-B7EC-94C9EB49D52B}" type="pres">
      <dgm:prSet presAssocID="{9C3F9A2C-CE84-4B54-8CB9-DDFCA6A9A196}" presName="sibTrans" presStyleLbl="sibTrans2D1" presStyleIdx="2" presStyleCnt="7"/>
      <dgm:spPr/>
      <dgm:t>
        <a:bodyPr/>
        <a:lstStyle/>
        <a:p>
          <a:endParaRPr lang="en-GB"/>
        </a:p>
      </dgm:t>
    </dgm:pt>
    <dgm:pt modelId="{A6AF7B5B-0837-4474-94AF-6BCC44B88BAF}" type="pres">
      <dgm:prSet presAssocID="{52F1A1C7-C31F-48BC-9299-A6F8A6BEA26A}" presName="node" presStyleLbl="node1" presStyleIdx="3" presStyleCnt="7" custScaleX="120429" custScaleY="117129">
        <dgm:presLayoutVars>
          <dgm:bulletEnabled val="1"/>
        </dgm:presLayoutVars>
      </dgm:prSet>
      <dgm:spPr/>
      <dgm:t>
        <a:bodyPr/>
        <a:lstStyle/>
        <a:p>
          <a:endParaRPr lang="en-GB"/>
        </a:p>
      </dgm:t>
    </dgm:pt>
    <dgm:pt modelId="{D1B93AE9-9B34-4F49-9A8D-9F4309BB0888}" type="pres">
      <dgm:prSet presAssocID="{52F1A1C7-C31F-48BC-9299-A6F8A6BEA26A}" presName="dummy" presStyleCnt="0"/>
      <dgm:spPr/>
    </dgm:pt>
    <dgm:pt modelId="{63C2BF48-E526-4800-A1FD-F09457289B1A}" type="pres">
      <dgm:prSet presAssocID="{A892468C-24E4-4FDC-83E6-28637474617D}" presName="sibTrans" presStyleLbl="sibTrans2D1" presStyleIdx="3" presStyleCnt="7"/>
      <dgm:spPr/>
      <dgm:t>
        <a:bodyPr/>
        <a:lstStyle/>
        <a:p>
          <a:endParaRPr lang="en-GB"/>
        </a:p>
      </dgm:t>
    </dgm:pt>
    <dgm:pt modelId="{5612C3EA-A374-490E-B389-527486D69F23}" type="pres">
      <dgm:prSet presAssocID="{908B69C8-7D8A-42C4-91AA-2F7662B6CCE3}" presName="node" presStyleLbl="node1" presStyleIdx="4" presStyleCnt="7" custScaleX="128244" custScaleY="121810">
        <dgm:presLayoutVars>
          <dgm:bulletEnabled val="1"/>
        </dgm:presLayoutVars>
      </dgm:prSet>
      <dgm:spPr/>
      <dgm:t>
        <a:bodyPr/>
        <a:lstStyle/>
        <a:p>
          <a:endParaRPr lang="en-GB"/>
        </a:p>
      </dgm:t>
    </dgm:pt>
    <dgm:pt modelId="{02F20202-FB00-4782-B0AB-E937609BD5F2}" type="pres">
      <dgm:prSet presAssocID="{908B69C8-7D8A-42C4-91AA-2F7662B6CCE3}" presName="dummy" presStyleCnt="0"/>
      <dgm:spPr/>
    </dgm:pt>
    <dgm:pt modelId="{8D5FC288-60E3-4EED-A093-E9F8F64DD1D4}" type="pres">
      <dgm:prSet presAssocID="{0AEA5FB0-E562-4E6A-93C8-02E5C580033C}" presName="sibTrans" presStyleLbl="sibTrans2D1" presStyleIdx="4" presStyleCnt="7"/>
      <dgm:spPr/>
      <dgm:t>
        <a:bodyPr/>
        <a:lstStyle/>
        <a:p>
          <a:endParaRPr lang="en-GB"/>
        </a:p>
      </dgm:t>
    </dgm:pt>
    <dgm:pt modelId="{23F45F00-2E3F-4E35-B121-F7CCC52776F9}" type="pres">
      <dgm:prSet presAssocID="{83DC89E7-219B-473F-B9E5-31A414DB44AE}" presName="node" presStyleLbl="node1" presStyleIdx="5" presStyleCnt="7" custScaleX="126149" custScaleY="126471">
        <dgm:presLayoutVars>
          <dgm:bulletEnabled val="1"/>
        </dgm:presLayoutVars>
      </dgm:prSet>
      <dgm:spPr/>
      <dgm:t>
        <a:bodyPr/>
        <a:lstStyle/>
        <a:p>
          <a:endParaRPr lang="en-GB"/>
        </a:p>
      </dgm:t>
    </dgm:pt>
    <dgm:pt modelId="{9D4EC3C4-47D0-46E1-9E6F-B7D01B30EE25}" type="pres">
      <dgm:prSet presAssocID="{83DC89E7-219B-473F-B9E5-31A414DB44AE}" presName="dummy" presStyleCnt="0"/>
      <dgm:spPr/>
    </dgm:pt>
    <dgm:pt modelId="{37394083-9C84-49B4-B207-D0F69D27B5D1}" type="pres">
      <dgm:prSet presAssocID="{07A1CAC4-D36E-4863-8781-4054EE29AFDF}" presName="sibTrans" presStyleLbl="sibTrans2D1" presStyleIdx="5" presStyleCnt="7"/>
      <dgm:spPr/>
      <dgm:t>
        <a:bodyPr/>
        <a:lstStyle/>
        <a:p>
          <a:endParaRPr lang="en-GB"/>
        </a:p>
      </dgm:t>
    </dgm:pt>
    <dgm:pt modelId="{D4337DB9-3134-4681-8EDF-CE0A8DE541E7}" type="pres">
      <dgm:prSet presAssocID="{AF65FA59-3B81-486B-86A0-B0ABEA1824D1}" presName="node" presStyleLbl="node1" presStyleIdx="6" presStyleCnt="7" custScaleX="120977" custScaleY="120541">
        <dgm:presLayoutVars>
          <dgm:bulletEnabled val="1"/>
        </dgm:presLayoutVars>
      </dgm:prSet>
      <dgm:spPr/>
      <dgm:t>
        <a:bodyPr/>
        <a:lstStyle/>
        <a:p>
          <a:endParaRPr lang="en-GB"/>
        </a:p>
      </dgm:t>
    </dgm:pt>
    <dgm:pt modelId="{6FF7BD69-5BC7-4A71-95CE-56518FB40DC0}" type="pres">
      <dgm:prSet presAssocID="{AF65FA59-3B81-486B-86A0-B0ABEA1824D1}" presName="dummy" presStyleCnt="0"/>
      <dgm:spPr/>
    </dgm:pt>
    <dgm:pt modelId="{5419A33C-DE27-405E-BFCA-F97630C44C76}" type="pres">
      <dgm:prSet presAssocID="{C0D8B354-983A-4A27-BA41-0F3C1257DECB}" presName="sibTrans" presStyleLbl="sibTrans2D1" presStyleIdx="6" presStyleCnt="7"/>
      <dgm:spPr/>
      <dgm:t>
        <a:bodyPr/>
        <a:lstStyle/>
        <a:p>
          <a:endParaRPr lang="en-GB"/>
        </a:p>
      </dgm:t>
    </dgm:pt>
  </dgm:ptLst>
  <dgm:cxnLst>
    <dgm:cxn modelId="{2091399F-FB30-4C19-A4BB-F6E660B05D88}" srcId="{468EA7F1-53E8-405C-9880-49DF1A94BD77}" destId="{52F1A1C7-C31F-48BC-9299-A6F8A6BEA26A}" srcOrd="3" destOrd="0" parTransId="{BFD53F74-F919-4F16-B5AA-D9593BA049E4}" sibTransId="{A892468C-24E4-4FDC-83E6-28637474617D}"/>
    <dgm:cxn modelId="{52F62633-3583-456B-9D44-8D0A8A4F7A37}" srcId="{468EA7F1-53E8-405C-9880-49DF1A94BD77}" destId="{908B69C8-7D8A-42C4-91AA-2F7662B6CCE3}" srcOrd="4" destOrd="0" parTransId="{CFA4B13F-2B42-42AA-98B5-70E7AD0BFD11}" sibTransId="{0AEA5FB0-E562-4E6A-93C8-02E5C580033C}"/>
    <dgm:cxn modelId="{E750E86D-023B-4B4F-83A2-EF6AE0B6CF44}" type="presOf" srcId="{468EA7F1-53E8-405C-9880-49DF1A94BD77}" destId="{38A18CE8-E7FA-4960-91FD-B78D08AA4859}" srcOrd="0" destOrd="0" presId="urn:microsoft.com/office/officeart/2005/8/layout/radial6"/>
    <dgm:cxn modelId="{39767B4F-9284-490E-A9A2-E30EE5BD94C7}" type="presOf" srcId="{C0D8B354-983A-4A27-BA41-0F3C1257DECB}" destId="{5419A33C-DE27-405E-BFCA-F97630C44C76}" srcOrd="0" destOrd="0" presId="urn:microsoft.com/office/officeart/2005/8/layout/radial6"/>
    <dgm:cxn modelId="{70498477-423C-42EB-B5A9-FB5CFEBC1126}" type="presOf" srcId="{52F1A1C7-C31F-48BC-9299-A6F8A6BEA26A}" destId="{A6AF7B5B-0837-4474-94AF-6BCC44B88BAF}" srcOrd="0" destOrd="0" presId="urn:microsoft.com/office/officeart/2005/8/layout/radial6"/>
    <dgm:cxn modelId="{B289BFF1-9A30-424E-BA5E-1D232E62C114}" type="presOf" srcId="{AF65FA59-3B81-486B-86A0-B0ABEA1824D1}" destId="{D4337DB9-3134-4681-8EDF-CE0A8DE541E7}" srcOrd="0" destOrd="0" presId="urn:microsoft.com/office/officeart/2005/8/layout/radial6"/>
    <dgm:cxn modelId="{0B8EA67D-B604-41BB-A4B0-1AD16FD2D223}" type="presOf" srcId="{6E1358D5-02BF-444A-B97E-7719CB76318C}" destId="{C9A42D77-F7A7-41E4-9387-170F19BEB922}" srcOrd="0" destOrd="0" presId="urn:microsoft.com/office/officeart/2005/8/layout/radial6"/>
    <dgm:cxn modelId="{C2E9ABF2-2654-44E1-BBAD-B3A7C73BBAA2}" srcId="{468EA7F1-53E8-405C-9880-49DF1A94BD77}" destId="{AF65FA59-3B81-486B-86A0-B0ABEA1824D1}" srcOrd="6" destOrd="0" parTransId="{AD60CD75-A1CB-4DA2-91D8-E658C2082B20}" sibTransId="{C0D8B354-983A-4A27-BA41-0F3C1257DECB}"/>
    <dgm:cxn modelId="{A11C8620-0200-4D24-BB3E-659ED9D5EE63}" type="presOf" srcId="{A892468C-24E4-4FDC-83E6-28637474617D}" destId="{63C2BF48-E526-4800-A1FD-F09457289B1A}" srcOrd="0" destOrd="0" presId="urn:microsoft.com/office/officeart/2005/8/layout/radial6"/>
    <dgm:cxn modelId="{A102D2B7-0F95-432D-9418-91D4D2E44966}" srcId="{468EA7F1-53E8-405C-9880-49DF1A94BD77}" destId="{0AA99DA1-ADE1-464F-A43E-B81726091F65}" srcOrd="0" destOrd="0" parTransId="{82F475F0-44AC-45DC-A2E1-7A76DB7B2D95}" sibTransId="{F240077A-D1DE-4D6F-962A-B41D195E62E8}"/>
    <dgm:cxn modelId="{C044A776-1EA9-4CBC-BBD4-80727044B836}" type="presOf" srcId="{F240077A-D1DE-4D6F-962A-B41D195E62E8}" destId="{98BC4BCF-914B-4961-B6B3-A46C0A9E628C}" srcOrd="0" destOrd="0" presId="urn:microsoft.com/office/officeart/2005/8/layout/radial6"/>
    <dgm:cxn modelId="{BECD3454-308F-42AD-B218-D32D995CF5E0}" type="presOf" srcId="{83DC89E7-219B-473F-B9E5-31A414DB44AE}" destId="{23F45F00-2E3F-4E35-B121-F7CCC52776F9}" srcOrd="0" destOrd="0" presId="urn:microsoft.com/office/officeart/2005/8/layout/radial6"/>
    <dgm:cxn modelId="{FA68FE97-E1C9-414B-B24B-2742525E5353}" type="presOf" srcId="{9C3F9A2C-CE84-4B54-8CB9-DDFCA6A9A196}" destId="{E35AB7A3-8E72-4B7A-B7EC-94C9EB49D52B}" srcOrd="0" destOrd="0" presId="urn:microsoft.com/office/officeart/2005/8/layout/radial6"/>
    <dgm:cxn modelId="{E4BBFB1D-98A7-4E5A-B3E7-4247DF9AE76A}" type="presOf" srcId="{2E980B08-C3EB-40E9-979F-304628C5BCF8}" destId="{B6777218-696F-4294-8A79-B9F255A25D45}" srcOrd="0" destOrd="0" presId="urn:microsoft.com/office/officeart/2005/8/layout/radial6"/>
    <dgm:cxn modelId="{74A756C0-B7AB-4C5E-A8BF-0419407C9F49}" srcId="{4ACE82F7-3435-4233-940A-3454CC4E8457}" destId="{468EA7F1-53E8-405C-9880-49DF1A94BD77}" srcOrd="0" destOrd="0" parTransId="{499936D5-6572-4DD4-8CA6-8EF479CA36B7}" sibTransId="{ACFC90AD-82CA-4C1A-85A4-678053ED91FE}"/>
    <dgm:cxn modelId="{DB14263E-1765-43F9-AEB9-633AC7B620A0}" type="presOf" srcId="{F578BAA7-831F-42F7-B3BB-B644DF3794F1}" destId="{955FF793-2DB7-4AF5-B019-EB89AC07C8B5}" srcOrd="0" destOrd="0" presId="urn:microsoft.com/office/officeart/2005/8/layout/radial6"/>
    <dgm:cxn modelId="{04BB77F3-A32B-49F5-B9B8-6A001372D95E}" type="presOf" srcId="{0AEA5FB0-E562-4E6A-93C8-02E5C580033C}" destId="{8D5FC288-60E3-4EED-A093-E9F8F64DD1D4}" srcOrd="0" destOrd="0" presId="urn:microsoft.com/office/officeart/2005/8/layout/radial6"/>
    <dgm:cxn modelId="{8AA27B73-DB1D-41F7-B403-5A077D7BE719}" type="presOf" srcId="{0AA99DA1-ADE1-464F-A43E-B81726091F65}" destId="{4C78B181-DEBC-4F30-B6CD-76EA492FA399}" srcOrd="0" destOrd="0" presId="urn:microsoft.com/office/officeart/2005/8/layout/radial6"/>
    <dgm:cxn modelId="{2A78DECE-8C2A-4D11-891B-C8EFA00E63CC}" srcId="{468EA7F1-53E8-405C-9880-49DF1A94BD77}" destId="{2E980B08-C3EB-40E9-979F-304628C5BCF8}" srcOrd="1" destOrd="0" parTransId="{7A9C5D19-2B12-4D5E-8629-62ACC2FBF979}" sibTransId="{6E1358D5-02BF-444A-B97E-7719CB76318C}"/>
    <dgm:cxn modelId="{54C79187-F2A1-4028-BAF3-A16B9395D424}" type="presOf" srcId="{4ACE82F7-3435-4233-940A-3454CC4E8457}" destId="{09D3884A-3AEA-4443-BE20-21770B929D88}" srcOrd="0" destOrd="0" presId="urn:microsoft.com/office/officeart/2005/8/layout/radial6"/>
    <dgm:cxn modelId="{9FD9408D-8D1E-41E3-9CAE-BD87A15B47AF}" type="presOf" srcId="{07A1CAC4-D36E-4863-8781-4054EE29AFDF}" destId="{37394083-9C84-49B4-B207-D0F69D27B5D1}" srcOrd="0" destOrd="0" presId="urn:microsoft.com/office/officeart/2005/8/layout/radial6"/>
    <dgm:cxn modelId="{E6410DEF-DC99-457F-ACB7-C34EB9B7C745}" type="presOf" srcId="{908B69C8-7D8A-42C4-91AA-2F7662B6CCE3}" destId="{5612C3EA-A374-490E-B389-527486D69F23}" srcOrd="0" destOrd="0" presId="urn:microsoft.com/office/officeart/2005/8/layout/radial6"/>
    <dgm:cxn modelId="{32695A96-3249-43E5-BE0B-961DCB74C7A1}" srcId="{468EA7F1-53E8-405C-9880-49DF1A94BD77}" destId="{83DC89E7-219B-473F-B9E5-31A414DB44AE}" srcOrd="5" destOrd="0" parTransId="{B4F6C29F-5144-41A6-8EA7-258D2865B5A9}" sibTransId="{07A1CAC4-D36E-4863-8781-4054EE29AFDF}"/>
    <dgm:cxn modelId="{9B1368B6-515C-4D36-9B82-BD1801E9876B}" srcId="{468EA7F1-53E8-405C-9880-49DF1A94BD77}" destId="{F578BAA7-831F-42F7-B3BB-B644DF3794F1}" srcOrd="2" destOrd="0" parTransId="{EEBD792D-17DB-4E9D-93BF-112606EC0357}" sibTransId="{9C3F9A2C-CE84-4B54-8CB9-DDFCA6A9A196}"/>
    <dgm:cxn modelId="{B26CD2D9-6663-415A-8F8D-AD42EBE29181}" type="presParOf" srcId="{09D3884A-3AEA-4443-BE20-21770B929D88}" destId="{38A18CE8-E7FA-4960-91FD-B78D08AA4859}" srcOrd="0" destOrd="0" presId="urn:microsoft.com/office/officeart/2005/8/layout/radial6"/>
    <dgm:cxn modelId="{95B97D1E-3DC2-4B58-8B01-9E0A08B9B4DB}" type="presParOf" srcId="{09D3884A-3AEA-4443-BE20-21770B929D88}" destId="{4C78B181-DEBC-4F30-B6CD-76EA492FA399}" srcOrd="1" destOrd="0" presId="urn:microsoft.com/office/officeart/2005/8/layout/radial6"/>
    <dgm:cxn modelId="{A74AD637-91E0-4A67-B82D-858F9BCC2292}" type="presParOf" srcId="{09D3884A-3AEA-4443-BE20-21770B929D88}" destId="{43E3CE9A-33BC-44BC-AD66-C19A9DF341CB}" srcOrd="2" destOrd="0" presId="urn:microsoft.com/office/officeart/2005/8/layout/radial6"/>
    <dgm:cxn modelId="{4E83F197-E8F9-463C-90C8-C95353D4F2F9}" type="presParOf" srcId="{09D3884A-3AEA-4443-BE20-21770B929D88}" destId="{98BC4BCF-914B-4961-B6B3-A46C0A9E628C}" srcOrd="3" destOrd="0" presId="urn:microsoft.com/office/officeart/2005/8/layout/radial6"/>
    <dgm:cxn modelId="{596E2027-E146-4B05-A1B2-1C9EE40D09CD}" type="presParOf" srcId="{09D3884A-3AEA-4443-BE20-21770B929D88}" destId="{B6777218-696F-4294-8A79-B9F255A25D45}" srcOrd="4" destOrd="0" presId="urn:microsoft.com/office/officeart/2005/8/layout/radial6"/>
    <dgm:cxn modelId="{B1C86B15-04B8-45EE-943A-543503E9A730}" type="presParOf" srcId="{09D3884A-3AEA-4443-BE20-21770B929D88}" destId="{E0E97776-8BA6-4D43-9CA8-36494719E222}" srcOrd="5" destOrd="0" presId="urn:microsoft.com/office/officeart/2005/8/layout/radial6"/>
    <dgm:cxn modelId="{FF7DB206-C7F2-4A3C-B398-7ACA1397FEEB}" type="presParOf" srcId="{09D3884A-3AEA-4443-BE20-21770B929D88}" destId="{C9A42D77-F7A7-41E4-9387-170F19BEB922}" srcOrd="6" destOrd="0" presId="urn:microsoft.com/office/officeart/2005/8/layout/radial6"/>
    <dgm:cxn modelId="{FD43B072-41CB-4966-A051-4A4C4201C601}" type="presParOf" srcId="{09D3884A-3AEA-4443-BE20-21770B929D88}" destId="{955FF793-2DB7-4AF5-B019-EB89AC07C8B5}" srcOrd="7" destOrd="0" presId="urn:microsoft.com/office/officeart/2005/8/layout/radial6"/>
    <dgm:cxn modelId="{E00000D3-A892-46EC-B8CF-EB10D61A5B94}" type="presParOf" srcId="{09D3884A-3AEA-4443-BE20-21770B929D88}" destId="{900AF2FC-1ECB-4A13-A7E5-1B071B725315}" srcOrd="8" destOrd="0" presId="urn:microsoft.com/office/officeart/2005/8/layout/radial6"/>
    <dgm:cxn modelId="{5F247029-7839-4773-A18B-AFBCCA3547DE}" type="presParOf" srcId="{09D3884A-3AEA-4443-BE20-21770B929D88}" destId="{E35AB7A3-8E72-4B7A-B7EC-94C9EB49D52B}" srcOrd="9" destOrd="0" presId="urn:microsoft.com/office/officeart/2005/8/layout/radial6"/>
    <dgm:cxn modelId="{CFE87BA6-98A5-404E-9C54-3EE2F559A717}" type="presParOf" srcId="{09D3884A-3AEA-4443-BE20-21770B929D88}" destId="{A6AF7B5B-0837-4474-94AF-6BCC44B88BAF}" srcOrd="10" destOrd="0" presId="urn:microsoft.com/office/officeart/2005/8/layout/radial6"/>
    <dgm:cxn modelId="{45AED15F-E3FA-45F2-8965-AAE0FE9B343B}" type="presParOf" srcId="{09D3884A-3AEA-4443-BE20-21770B929D88}" destId="{D1B93AE9-9B34-4F49-9A8D-9F4309BB0888}" srcOrd="11" destOrd="0" presId="urn:microsoft.com/office/officeart/2005/8/layout/radial6"/>
    <dgm:cxn modelId="{7FA76FBE-ED6C-40B8-8FFC-71BD2E9BA887}" type="presParOf" srcId="{09D3884A-3AEA-4443-BE20-21770B929D88}" destId="{63C2BF48-E526-4800-A1FD-F09457289B1A}" srcOrd="12" destOrd="0" presId="urn:microsoft.com/office/officeart/2005/8/layout/radial6"/>
    <dgm:cxn modelId="{E94877BC-29E2-4AD5-ADED-406C6AEF4D0D}" type="presParOf" srcId="{09D3884A-3AEA-4443-BE20-21770B929D88}" destId="{5612C3EA-A374-490E-B389-527486D69F23}" srcOrd="13" destOrd="0" presId="urn:microsoft.com/office/officeart/2005/8/layout/radial6"/>
    <dgm:cxn modelId="{09C130CD-BF82-4905-B087-E43DE07D4701}" type="presParOf" srcId="{09D3884A-3AEA-4443-BE20-21770B929D88}" destId="{02F20202-FB00-4782-B0AB-E937609BD5F2}" srcOrd="14" destOrd="0" presId="urn:microsoft.com/office/officeart/2005/8/layout/radial6"/>
    <dgm:cxn modelId="{518A8186-8357-4612-B33A-93F70C9C9A93}" type="presParOf" srcId="{09D3884A-3AEA-4443-BE20-21770B929D88}" destId="{8D5FC288-60E3-4EED-A093-E9F8F64DD1D4}" srcOrd="15" destOrd="0" presId="urn:microsoft.com/office/officeart/2005/8/layout/radial6"/>
    <dgm:cxn modelId="{E28F347F-FE59-407E-BFB6-8B39D942A666}" type="presParOf" srcId="{09D3884A-3AEA-4443-BE20-21770B929D88}" destId="{23F45F00-2E3F-4E35-B121-F7CCC52776F9}" srcOrd="16" destOrd="0" presId="urn:microsoft.com/office/officeart/2005/8/layout/radial6"/>
    <dgm:cxn modelId="{F3265616-C625-4FCA-A4FE-02CE17994E04}" type="presParOf" srcId="{09D3884A-3AEA-4443-BE20-21770B929D88}" destId="{9D4EC3C4-47D0-46E1-9E6F-B7D01B30EE25}" srcOrd="17" destOrd="0" presId="urn:microsoft.com/office/officeart/2005/8/layout/radial6"/>
    <dgm:cxn modelId="{8C128E13-9808-41CF-88E2-A8FDA4F7792C}" type="presParOf" srcId="{09D3884A-3AEA-4443-BE20-21770B929D88}" destId="{37394083-9C84-49B4-B207-D0F69D27B5D1}" srcOrd="18" destOrd="0" presId="urn:microsoft.com/office/officeart/2005/8/layout/radial6"/>
    <dgm:cxn modelId="{DCC5AAB7-120C-48C5-BC7B-FC438AC00393}" type="presParOf" srcId="{09D3884A-3AEA-4443-BE20-21770B929D88}" destId="{D4337DB9-3134-4681-8EDF-CE0A8DE541E7}" srcOrd="19" destOrd="0" presId="urn:microsoft.com/office/officeart/2005/8/layout/radial6"/>
    <dgm:cxn modelId="{4B1B3EA9-889A-4D18-A64A-B77AB82C913E}" type="presParOf" srcId="{09D3884A-3AEA-4443-BE20-21770B929D88}" destId="{6FF7BD69-5BC7-4A71-95CE-56518FB40DC0}" srcOrd="20" destOrd="0" presId="urn:microsoft.com/office/officeart/2005/8/layout/radial6"/>
    <dgm:cxn modelId="{6BB7AF46-F418-4461-82CC-D7B08122F79A}" type="presParOf" srcId="{09D3884A-3AEA-4443-BE20-21770B929D88}" destId="{5419A33C-DE27-405E-BFCA-F97630C44C76}"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CE82F7-3435-4233-940A-3454CC4E8457}" type="doc">
      <dgm:prSet loTypeId="urn:microsoft.com/office/officeart/2005/8/layout/radial6" loCatId="relationship" qsTypeId="urn:microsoft.com/office/officeart/2005/8/quickstyle/simple1" qsCatId="simple" csTypeId="urn:microsoft.com/office/officeart/2005/8/colors/colorful5" csCatId="colorful" phldr="1"/>
      <dgm:spPr/>
      <dgm:t>
        <a:bodyPr/>
        <a:lstStyle/>
        <a:p>
          <a:endParaRPr lang="en-GB"/>
        </a:p>
      </dgm:t>
    </dgm:pt>
    <dgm:pt modelId="{468EA7F1-53E8-405C-9880-49DF1A94BD77}">
      <dgm:prSet phldrT="[Text]"/>
      <dgm:spPr/>
      <dgm:t>
        <a:bodyPr/>
        <a:lstStyle/>
        <a:p>
          <a:r>
            <a:rPr lang="en-GB" dirty="0" smtClean="0"/>
            <a:t>The Code</a:t>
          </a:r>
          <a:endParaRPr lang="en-GB" dirty="0"/>
        </a:p>
      </dgm:t>
    </dgm:pt>
    <dgm:pt modelId="{499936D5-6572-4DD4-8CA6-8EF479CA36B7}" type="parTrans" cxnId="{74A756C0-B7AB-4C5E-A8BF-0419407C9F49}">
      <dgm:prSet/>
      <dgm:spPr/>
      <dgm:t>
        <a:bodyPr/>
        <a:lstStyle/>
        <a:p>
          <a:endParaRPr lang="en-GB"/>
        </a:p>
      </dgm:t>
    </dgm:pt>
    <dgm:pt modelId="{ACFC90AD-82CA-4C1A-85A4-678053ED91FE}" type="sibTrans" cxnId="{74A756C0-B7AB-4C5E-A8BF-0419407C9F49}">
      <dgm:prSet/>
      <dgm:spPr/>
      <dgm:t>
        <a:bodyPr/>
        <a:lstStyle/>
        <a:p>
          <a:endParaRPr lang="en-GB"/>
        </a:p>
      </dgm:t>
    </dgm:pt>
    <dgm:pt modelId="{0AA99DA1-ADE1-464F-A43E-B81726091F65}">
      <dgm:prSet phldrT="[Text]" custT="1"/>
      <dgm:spPr/>
      <dgm:t>
        <a:bodyPr/>
        <a:lstStyle/>
        <a:p>
          <a:r>
            <a:rPr lang="en-GB" sz="1600" dirty="0" smtClean="0">
              <a:solidFill>
                <a:schemeClr val="tx1"/>
              </a:solidFill>
            </a:rPr>
            <a:t>Practice Hours</a:t>
          </a:r>
          <a:endParaRPr lang="en-GB" sz="1600" dirty="0">
            <a:solidFill>
              <a:schemeClr val="tx1"/>
            </a:solidFill>
          </a:endParaRPr>
        </a:p>
      </dgm:t>
    </dgm:pt>
    <dgm:pt modelId="{82F475F0-44AC-45DC-A2E1-7A76DB7B2D95}" type="parTrans" cxnId="{A102D2B7-0F95-432D-9418-91D4D2E44966}">
      <dgm:prSet/>
      <dgm:spPr/>
      <dgm:t>
        <a:bodyPr/>
        <a:lstStyle/>
        <a:p>
          <a:endParaRPr lang="en-GB"/>
        </a:p>
      </dgm:t>
    </dgm:pt>
    <dgm:pt modelId="{F240077A-D1DE-4D6F-962A-B41D195E62E8}" type="sibTrans" cxnId="{A102D2B7-0F95-432D-9418-91D4D2E44966}">
      <dgm:prSet/>
      <dgm:spPr/>
      <dgm:t>
        <a:bodyPr/>
        <a:lstStyle/>
        <a:p>
          <a:endParaRPr lang="en-GB"/>
        </a:p>
      </dgm:t>
    </dgm:pt>
    <dgm:pt modelId="{2E980B08-C3EB-40E9-979F-304628C5BCF8}">
      <dgm:prSet phldrT="[Text]" custT="1"/>
      <dgm:spPr>
        <a:solidFill>
          <a:srgbClr val="C9A4E4"/>
        </a:solidFill>
      </dgm:spPr>
      <dgm:t>
        <a:bodyPr lIns="36000" rIns="36000"/>
        <a:lstStyle/>
        <a:p>
          <a:pPr>
            <a:spcAft>
              <a:spcPts val="0"/>
            </a:spcAft>
          </a:pPr>
          <a:r>
            <a:rPr lang="en-GB" sz="6600" dirty="0" smtClean="0">
              <a:solidFill>
                <a:schemeClr val="tx1"/>
              </a:solidFill>
            </a:rPr>
            <a:t>CPD</a:t>
          </a:r>
        </a:p>
        <a:p>
          <a:pPr>
            <a:spcAft>
              <a:spcPct val="35000"/>
            </a:spcAft>
          </a:pPr>
          <a:r>
            <a:rPr lang="en-GB" sz="3200" dirty="0" smtClean="0">
              <a:solidFill>
                <a:schemeClr val="tx1"/>
              </a:solidFill>
            </a:rPr>
            <a:t>40/20</a:t>
          </a:r>
        </a:p>
      </dgm:t>
    </dgm:pt>
    <dgm:pt modelId="{7A9C5D19-2B12-4D5E-8629-62ACC2FBF979}" type="parTrans" cxnId="{2A78DECE-8C2A-4D11-891B-C8EFA00E63CC}">
      <dgm:prSet/>
      <dgm:spPr/>
      <dgm:t>
        <a:bodyPr/>
        <a:lstStyle/>
        <a:p>
          <a:endParaRPr lang="en-GB"/>
        </a:p>
      </dgm:t>
    </dgm:pt>
    <dgm:pt modelId="{6E1358D5-02BF-444A-B97E-7719CB76318C}" type="sibTrans" cxnId="{2A78DECE-8C2A-4D11-891B-C8EFA00E63CC}">
      <dgm:prSet/>
      <dgm:spPr/>
      <dgm:t>
        <a:bodyPr/>
        <a:lstStyle/>
        <a:p>
          <a:endParaRPr lang="en-GB"/>
        </a:p>
      </dgm:t>
    </dgm:pt>
    <dgm:pt modelId="{F578BAA7-831F-42F7-B3BB-B644DF3794F1}">
      <dgm:prSet phldrT="[Text]"/>
      <dgm:spPr/>
      <dgm:t>
        <a:bodyPr/>
        <a:lstStyle/>
        <a:p>
          <a:r>
            <a:rPr lang="en-GB" dirty="0" smtClean="0">
              <a:solidFill>
                <a:schemeClr val="tx1"/>
              </a:solidFill>
            </a:rPr>
            <a:t>Feedback</a:t>
          </a:r>
          <a:endParaRPr lang="en-GB" dirty="0">
            <a:solidFill>
              <a:schemeClr val="tx1"/>
            </a:solidFill>
          </a:endParaRPr>
        </a:p>
      </dgm:t>
    </dgm:pt>
    <dgm:pt modelId="{EEBD792D-17DB-4E9D-93BF-112606EC0357}" type="parTrans" cxnId="{9B1368B6-515C-4D36-9B82-BD1801E9876B}">
      <dgm:prSet/>
      <dgm:spPr/>
      <dgm:t>
        <a:bodyPr/>
        <a:lstStyle/>
        <a:p>
          <a:endParaRPr lang="en-GB"/>
        </a:p>
      </dgm:t>
    </dgm:pt>
    <dgm:pt modelId="{9C3F9A2C-CE84-4B54-8CB9-DDFCA6A9A196}" type="sibTrans" cxnId="{9B1368B6-515C-4D36-9B82-BD1801E9876B}">
      <dgm:prSet/>
      <dgm:spPr/>
      <dgm:t>
        <a:bodyPr/>
        <a:lstStyle/>
        <a:p>
          <a:endParaRPr lang="en-GB"/>
        </a:p>
      </dgm:t>
    </dgm:pt>
    <dgm:pt modelId="{52F1A1C7-C31F-48BC-9299-A6F8A6BEA26A}">
      <dgm:prSet phldrT="[Text]" custT="1"/>
      <dgm:spPr/>
      <dgm:t>
        <a:bodyPr/>
        <a:lstStyle/>
        <a:p>
          <a:r>
            <a:rPr lang="en-GB" sz="1500" dirty="0" smtClean="0">
              <a:solidFill>
                <a:schemeClr val="tx1"/>
              </a:solidFill>
            </a:rPr>
            <a:t>Reflection and discussion</a:t>
          </a:r>
          <a:endParaRPr lang="en-GB" sz="1500" dirty="0">
            <a:solidFill>
              <a:schemeClr val="tx1"/>
            </a:solidFill>
          </a:endParaRPr>
        </a:p>
      </dgm:t>
    </dgm:pt>
    <dgm:pt modelId="{BFD53F74-F919-4F16-B5AA-D9593BA049E4}" type="parTrans" cxnId="{2091399F-FB30-4C19-A4BB-F6E660B05D88}">
      <dgm:prSet/>
      <dgm:spPr/>
      <dgm:t>
        <a:bodyPr/>
        <a:lstStyle/>
        <a:p>
          <a:endParaRPr lang="en-GB"/>
        </a:p>
      </dgm:t>
    </dgm:pt>
    <dgm:pt modelId="{A892468C-24E4-4FDC-83E6-28637474617D}" type="sibTrans" cxnId="{2091399F-FB30-4C19-A4BB-F6E660B05D88}">
      <dgm:prSet/>
      <dgm:spPr/>
      <dgm:t>
        <a:bodyPr/>
        <a:lstStyle/>
        <a:p>
          <a:endParaRPr lang="en-GB"/>
        </a:p>
      </dgm:t>
    </dgm:pt>
    <dgm:pt modelId="{908B69C8-7D8A-42C4-91AA-2F7662B6CCE3}">
      <dgm:prSet phldrT="[Text]" custT="1"/>
      <dgm:spPr/>
      <dgm:t>
        <a:bodyPr/>
        <a:lstStyle/>
        <a:p>
          <a:r>
            <a:rPr lang="en-GB" sz="1200" dirty="0" smtClean="0">
              <a:solidFill>
                <a:schemeClr val="tx1"/>
              </a:solidFill>
            </a:rPr>
            <a:t>Professional indemnity arrangement</a:t>
          </a:r>
          <a:endParaRPr lang="en-GB" sz="1200" dirty="0">
            <a:solidFill>
              <a:schemeClr val="tx1"/>
            </a:solidFill>
          </a:endParaRPr>
        </a:p>
      </dgm:t>
    </dgm:pt>
    <dgm:pt modelId="{CFA4B13F-2B42-42AA-98B5-70E7AD0BFD11}" type="parTrans" cxnId="{52F62633-3583-456B-9D44-8D0A8A4F7A37}">
      <dgm:prSet/>
      <dgm:spPr/>
      <dgm:t>
        <a:bodyPr/>
        <a:lstStyle/>
        <a:p>
          <a:endParaRPr lang="en-GB"/>
        </a:p>
      </dgm:t>
    </dgm:pt>
    <dgm:pt modelId="{0AEA5FB0-E562-4E6A-93C8-02E5C580033C}" type="sibTrans" cxnId="{52F62633-3583-456B-9D44-8D0A8A4F7A37}">
      <dgm:prSet/>
      <dgm:spPr/>
      <dgm:t>
        <a:bodyPr/>
        <a:lstStyle/>
        <a:p>
          <a:endParaRPr lang="en-GB"/>
        </a:p>
      </dgm:t>
    </dgm:pt>
    <dgm:pt modelId="{83DC89E7-219B-473F-B9E5-31A414DB44AE}">
      <dgm:prSet phldrT="[Text]" custT="1"/>
      <dgm:spPr/>
      <dgm:t>
        <a:bodyPr/>
        <a:lstStyle/>
        <a:p>
          <a:r>
            <a:rPr lang="en-GB" sz="1600" dirty="0" smtClean="0">
              <a:solidFill>
                <a:schemeClr val="tx1"/>
              </a:solidFill>
            </a:rPr>
            <a:t>Health and character</a:t>
          </a:r>
          <a:endParaRPr lang="en-GB" sz="1600" dirty="0">
            <a:solidFill>
              <a:schemeClr val="tx1"/>
            </a:solidFill>
          </a:endParaRPr>
        </a:p>
      </dgm:t>
    </dgm:pt>
    <dgm:pt modelId="{B4F6C29F-5144-41A6-8EA7-258D2865B5A9}" type="parTrans" cxnId="{32695A96-3249-43E5-BE0B-961DCB74C7A1}">
      <dgm:prSet/>
      <dgm:spPr/>
      <dgm:t>
        <a:bodyPr/>
        <a:lstStyle/>
        <a:p>
          <a:endParaRPr lang="en-GB"/>
        </a:p>
      </dgm:t>
    </dgm:pt>
    <dgm:pt modelId="{07A1CAC4-D36E-4863-8781-4054EE29AFDF}" type="sibTrans" cxnId="{32695A96-3249-43E5-BE0B-961DCB74C7A1}">
      <dgm:prSet/>
      <dgm:spPr/>
      <dgm:t>
        <a:bodyPr/>
        <a:lstStyle/>
        <a:p>
          <a:endParaRPr lang="en-GB"/>
        </a:p>
      </dgm:t>
    </dgm:pt>
    <dgm:pt modelId="{AF65FA59-3B81-486B-86A0-B0ABEA1824D1}">
      <dgm:prSet phldrT="[Text]" custT="1"/>
      <dgm:spPr/>
      <dgm:t>
        <a:bodyPr/>
        <a:lstStyle/>
        <a:p>
          <a:r>
            <a:rPr lang="en-GB" sz="1300" dirty="0" smtClean="0">
              <a:solidFill>
                <a:schemeClr val="tx1"/>
              </a:solidFill>
            </a:rPr>
            <a:t>Confirmation</a:t>
          </a:r>
          <a:endParaRPr lang="en-GB" sz="1300" dirty="0">
            <a:solidFill>
              <a:schemeClr val="tx1"/>
            </a:solidFill>
          </a:endParaRPr>
        </a:p>
      </dgm:t>
    </dgm:pt>
    <dgm:pt modelId="{AD60CD75-A1CB-4DA2-91D8-E658C2082B20}" type="parTrans" cxnId="{C2E9ABF2-2654-44E1-BBAD-B3A7C73BBAA2}">
      <dgm:prSet/>
      <dgm:spPr/>
      <dgm:t>
        <a:bodyPr/>
        <a:lstStyle/>
        <a:p>
          <a:endParaRPr lang="en-GB"/>
        </a:p>
      </dgm:t>
    </dgm:pt>
    <dgm:pt modelId="{C0D8B354-983A-4A27-BA41-0F3C1257DECB}" type="sibTrans" cxnId="{C2E9ABF2-2654-44E1-BBAD-B3A7C73BBAA2}">
      <dgm:prSet/>
      <dgm:spPr/>
      <dgm:t>
        <a:bodyPr/>
        <a:lstStyle/>
        <a:p>
          <a:endParaRPr lang="en-GB"/>
        </a:p>
      </dgm:t>
    </dgm:pt>
    <dgm:pt modelId="{09D3884A-3AEA-4443-BE20-21770B929D88}" type="pres">
      <dgm:prSet presAssocID="{4ACE82F7-3435-4233-940A-3454CC4E8457}" presName="Name0" presStyleCnt="0">
        <dgm:presLayoutVars>
          <dgm:chMax val="1"/>
          <dgm:dir/>
          <dgm:animLvl val="ctr"/>
          <dgm:resizeHandles val="exact"/>
        </dgm:presLayoutVars>
      </dgm:prSet>
      <dgm:spPr/>
      <dgm:t>
        <a:bodyPr/>
        <a:lstStyle/>
        <a:p>
          <a:endParaRPr lang="en-GB"/>
        </a:p>
      </dgm:t>
    </dgm:pt>
    <dgm:pt modelId="{38A18CE8-E7FA-4960-91FD-B78D08AA4859}" type="pres">
      <dgm:prSet presAssocID="{468EA7F1-53E8-405C-9880-49DF1A94BD77}" presName="centerShape" presStyleLbl="node0" presStyleIdx="0" presStyleCnt="1"/>
      <dgm:spPr/>
      <dgm:t>
        <a:bodyPr/>
        <a:lstStyle/>
        <a:p>
          <a:endParaRPr lang="en-GB"/>
        </a:p>
      </dgm:t>
    </dgm:pt>
    <dgm:pt modelId="{4C78B181-DEBC-4F30-B6CD-76EA492FA399}" type="pres">
      <dgm:prSet presAssocID="{0AA99DA1-ADE1-464F-A43E-B81726091F65}" presName="node" presStyleLbl="node1" presStyleIdx="0" presStyleCnt="7" custScaleX="120977" custScaleY="120266">
        <dgm:presLayoutVars>
          <dgm:bulletEnabled val="1"/>
        </dgm:presLayoutVars>
      </dgm:prSet>
      <dgm:spPr/>
      <dgm:t>
        <a:bodyPr/>
        <a:lstStyle/>
        <a:p>
          <a:endParaRPr lang="en-GB"/>
        </a:p>
      </dgm:t>
    </dgm:pt>
    <dgm:pt modelId="{43E3CE9A-33BC-44BC-AD66-C19A9DF341CB}" type="pres">
      <dgm:prSet presAssocID="{0AA99DA1-ADE1-464F-A43E-B81726091F65}" presName="dummy" presStyleCnt="0"/>
      <dgm:spPr/>
    </dgm:pt>
    <dgm:pt modelId="{98BC4BCF-914B-4961-B6B3-A46C0A9E628C}" type="pres">
      <dgm:prSet presAssocID="{F240077A-D1DE-4D6F-962A-B41D195E62E8}" presName="sibTrans" presStyleLbl="sibTrans2D1" presStyleIdx="0" presStyleCnt="7"/>
      <dgm:spPr/>
      <dgm:t>
        <a:bodyPr/>
        <a:lstStyle/>
        <a:p>
          <a:endParaRPr lang="en-GB"/>
        </a:p>
      </dgm:t>
    </dgm:pt>
    <dgm:pt modelId="{B6777218-696F-4294-8A79-B9F255A25D45}" type="pres">
      <dgm:prSet presAssocID="{2E980B08-C3EB-40E9-979F-304628C5BCF8}" presName="node" presStyleLbl="node1" presStyleIdx="1" presStyleCnt="7" custScaleX="210424" custScaleY="190659" custRadScaleRad="103750" custRadScaleInc="22245">
        <dgm:presLayoutVars>
          <dgm:bulletEnabled val="1"/>
        </dgm:presLayoutVars>
      </dgm:prSet>
      <dgm:spPr/>
      <dgm:t>
        <a:bodyPr/>
        <a:lstStyle/>
        <a:p>
          <a:endParaRPr lang="en-GB"/>
        </a:p>
      </dgm:t>
    </dgm:pt>
    <dgm:pt modelId="{E0E97776-8BA6-4D43-9CA8-36494719E222}" type="pres">
      <dgm:prSet presAssocID="{2E980B08-C3EB-40E9-979F-304628C5BCF8}" presName="dummy" presStyleCnt="0"/>
      <dgm:spPr/>
    </dgm:pt>
    <dgm:pt modelId="{C9A42D77-F7A7-41E4-9387-170F19BEB922}" type="pres">
      <dgm:prSet presAssocID="{6E1358D5-02BF-444A-B97E-7719CB76318C}" presName="sibTrans" presStyleLbl="sibTrans2D1" presStyleIdx="1" presStyleCnt="7"/>
      <dgm:spPr/>
      <dgm:t>
        <a:bodyPr/>
        <a:lstStyle/>
        <a:p>
          <a:endParaRPr lang="en-GB"/>
        </a:p>
      </dgm:t>
    </dgm:pt>
    <dgm:pt modelId="{955FF793-2DB7-4AF5-B019-EB89AC07C8B5}" type="pres">
      <dgm:prSet presAssocID="{F578BAA7-831F-42F7-B3BB-B644DF3794F1}" presName="node" presStyleLbl="node1" presStyleIdx="2" presStyleCnt="7" custScaleX="124778" custScaleY="121790">
        <dgm:presLayoutVars>
          <dgm:bulletEnabled val="1"/>
        </dgm:presLayoutVars>
      </dgm:prSet>
      <dgm:spPr/>
      <dgm:t>
        <a:bodyPr/>
        <a:lstStyle/>
        <a:p>
          <a:endParaRPr lang="en-GB"/>
        </a:p>
      </dgm:t>
    </dgm:pt>
    <dgm:pt modelId="{900AF2FC-1ECB-4A13-A7E5-1B071B725315}" type="pres">
      <dgm:prSet presAssocID="{F578BAA7-831F-42F7-B3BB-B644DF3794F1}" presName="dummy" presStyleCnt="0"/>
      <dgm:spPr/>
    </dgm:pt>
    <dgm:pt modelId="{E35AB7A3-8E72-4B7A-B7EC-94C9EB49D52B}" type="pres">
      <dgm:prSet presAssocID="{9C3F9A2C-CE84-4B54-8CB9-DDFCA6A9A196}" presName="sibTrans" presStyleLbl="sibTrans2D1" presStyleIdx="2" presStyleCnt="7"/>
      <dgm:spPr/>
      <dgm:t>
        <a:bodyPr/>
        <a:lstStyle/>
        <a:p>
          <a:endParaRPr lang="en-GB"/>
        </a:p>
      </dgm:t>
    </dgm:pt>
    <dgm:pt modelId="{A6AF7B5B-0837-4474-94AF-6BCC44B88BAF}" type="pres">
      <dgm:prSet presAssocID="{52F1A1C7-C31F-48BC-9299-A6F8A6BEA26A}" presName="node" presStyleLbl="node1" presStyleIdx="3" presStyleCnt="7" custScaleX="120429" custScaleY="117129">
        <dgm:presLayoutVars>
          <dgm:bulletEnabled val="1"/>
        </dgm:presLayoutVars>
      </dgm:prSet>
      <dgm:spPr/>
      <dgm:t>
        <a:bodyPr/>
        <a:lstStyle/>
        <a:p>
          <a:endParaRPr lang="en-GB"/>
        </a:p>
      </dgm:t>
    </dgm:pt>
    <dgm:pt modelId="{D1B93AE9-9B34-4F49-9A8D-9F4309BB0888}" type="pres">
      <dgm:prSet presAssocID="{52F1A1C7-C31F-48BC-9299-A6F8A6BEA26A}" presName="dummy" presStyleCnt="0"/>
      <dgm:spPr/>
    </dgm:pt>
    <dgm:pt modelId="{63C2BF48-E526-4800-A1FD-F09457289B1A}" type="pres">
      <dgm:prSet presAssocID="{A892468C-24E4-4FDC-83E6-28637474617D}" presName="sibTrans" presStyleLbl="sibTrans2D1" presStyleIdx="3" presStyleCnt="7"/>
      <dgm:spPr/>
      <dgm:t>
        <a:bodyPr/>
        <a:lstStyle/>
        <a:p>
          <a:endParaRPr lang="en-GB"/>
        </a:p>
      </dgm:t>
    </dgm:pt>
    <dgm:pt modelId="{5612C3EA-A374-490E-B389-527486D69F23}" type="pres">
      <dgm:prSet presAssocID="{908B69C8-7D8A-42C4-91AA-2F7662B6CCE3}" presName="node" presStyleLbl="node1" presStyleIdx="4" presStyleCnt="7" custScaleX="128244" custScaleY="121810">
        <dgm:presLayoutVars>
          <dgm:bulletEnabled val="1"/>
        </dgm:presLayoutVars>
      </dgm:prSet>
      <dgm:spPr/>
      <dgm:t>
        <a:bodyPr/>
        <a:lstStyle/>
        <a:p>
          <a:endParaRPr lang="en-GB"/>
        </a:p>
      </dgm:t>
    </dgm:pt>
    <dgm:pt modelId="{02F20202-FB00-4782-B0AB-E937609BD5F2}" type="pres">
      <dgm:prSet presAssocID="{908B69C8-7D8A-42C4-91AA-2F7662B6CCE3}" presName="dummy" presStyleCnt="0"/>
      <dgm:spPr/>
    </dgm:pt>
    <dgm:pt modelId="{8D5FC288-60E3-4EED-A093-E9F8F64DD1D4}" type="pres">
      <dgm:prSet presAssocID="{0AEA5FB0-E562-4E6A-93C8-02E5C580033C}" presName="sibTrans" presStyleLbl="sibTrans2D1" presStyleIdx="4" presStyleCnt="7"/>
      <dgm:spPr/>
      <dgm:t>
        <a:bodyPr/>
        <a:lstStyle/>
        <a:p>
          <a:endParaRPr lang="en-GB"/>
        </a:p>
      </dgm:t>
    </dgm:pt>
    <dgm:pt modelId="{23F45F00-2E3F-4E35-B121-F7CCC52776F9}" type="pres">
      <dgm:prSet presAssocID="{83DC89E7-219B-473F-B9E5-31A414DB44AE}" presName="node" presStyleLbl="node1" presStyleIdx="5" presStyleCnt="7" custScaleX="126149" custScaleY="126471">
        <dgm:presLayoutVars>
          <dgm:bulletEnabled val="1"/>
        </dgm:presLayoutVars>
      </dgm:prSet>
      <dgm:spPr/>
      <dgm:t>
        <a:bodyPr/>
        <a:lstStyle/>
        <a:p>
          <a:endParaRPr lang="en-GB"/>
        </a:p>
      </dgm:t>
    </dgm:pt>
    <dgm:pt modelId="{9D4EC3C4-47D0-46E1-9E6F-B7D01B30EE25}" type="pres">
      <dgm:prSet presAssocID="{83DC89E7-219B-473F-B9E5-31A414DB44AE}" presName="dummy" presStyleCnt="0"/>
      <dgm:spPr/>
    </dgm:pt>
    <dgm:pt modelId="{37394083-9C84-49B4-B207-D0F69D27B5D1}" type="pres">
      <dgm:prSet presAssocID="{07A1CAC4-D36E-4863-8781-4054EE29AFDF}" presName="sibTrans" presStyleLbl="sibTrans2D1" presStyleIdx="5" presStyleCnt="7"/>
      <dgm:spPr/>
      <dgm:t>
        <a:bodyPr/>
        <a:lstStyle/>
        <a:p>
          <a:endParaRPr lang="en-GB"/>
        </a:p>
      </dgm:t>
    </dgm:pt>
    <dgm:pt modelId="{D4337DB9-3134-4681-8EDF-CE0A8DE541E7}" type="pres">
      <dgm:prSet presAssocID="{AF65FA59-3B81-486B-86A0-B0ABEA1824D1}" presName="node" presStyleLbl="node1" presStyleIdx="6" presStyleCnt="7" custScaleX="120977" custScaleY="120541">
        <dgm:presLayoutVars>
          <dgm:bulletEnabled val="1"/>
        </dgm:presLayoutVars>
      </dgm:prSet>
      <dgm:spPr/>
      <dgm:t>
        <a:bodyPr/>
        <a:lstStyle/>
        <a:p>
          <a:endParaRPr lang="en-GB"/>
        </a:p>
      </dgm:t>
    </dgm:pt>
    <dgm:pt modelId="{6FF7BD69-5BC7-4A71-95CE-56518FB40DC0}" type="pres">
      <dgm:prSet presAssocID="{AF65FA59-3B81-486B-86A0-B0ABEA1824D1}" presName="dummy" presStyleCnt="0"/>
      <dgm:spPr/>
    </dgm:pt>
    <dgm:pt modelId="{5419A33C-DE27-405E-BFCA-F97630C44C76}" type="pres">
      <dgm:prSet presAssocID="{C0D8B354-983A-4A27-BA41-0F3C1257DECB}" presName="sibTrans" presStyleLbl="sibTrans2D1" presStyleIdx="6" presStyleCnt="7"/>
      <dgm:spPr/>
      <dgm:t>
        <a:bodyPr/>
        <a:lstStyle/>
        <a:p>
          <a:endParaRPr lang="en-GB"/>
        </a:p>
      </dgm:t>
    </dgm:pt>
  </dgm:ptLst>
  <dgm:cxnLst>
    <dgm:cxn modelId="{54CF1AE1-40E8-4A50-95B3-FB0618A091F1}" type="presOf" srcId="{F578BAA7-831F-42F7-B3BB-B644DF3794F1}" destId="{955FF793-2DB7-4AF5-B019-EB89AC07C8B5}" srcOrd="0" destOrd="0" presId="urn:microsoft.com/office/officeart/2005/8/layout/radial6"/>
    <dgm:cxn modelId="{D287D1AD-9C17-4535-A526-3ACB29E7187C}" type="presOf" srcId="{C0D8B354-983A-4A27-BA41-0F3C1257DECB}" destId="{5419A33C-DE27-405E-BFCA-F97630C44C76}" srcOrd="0" destOrd="0" presId="urn:microsoft.com/office/officeart/2005/8/layout/radial6"/>
    <dgm:cxn modelId="{F75DE457-A29F-4C69-9E6D-C8FA6F6AA998}" type="presOf" srcId="{F240077A-D1DE-4D6F-962A-B41D195E62E8}" destId="{98BC4BCF-914B-4961-B6B3-A46C0A9E628C}" srcOrd="0" destOrd="0" presId="urn:microsoft.com/office/officeart/2005/8/layout/radial6"/>
    <dgm:cxn modelId="{1300C1F5-BC24-4522-ACE8-215ED5C5253E}" type="presOf" srcId="{0AA99DA1-ADE1-464F-A43E-B81726091F65}" destId="{4C78B181-DEBC-4F30-B6CD-76EA492FA399}" srcOrd="0" destOrd="0" presId="urn:microsoft.com/office/officeart/2005/8/layout/radial6"/>
    <dgm:cxn modelId="{6B4E1A2E-A8DA-4126-9881-D2FC39196090}" type="presOf" srcId="{07A1CAC4-D36E-4863-8781-4054EE29AFDF}" destId="{37394083-9C84-49B4-B207-D0F69D27B5D1}" srcOrd="0" destOrd="0" presId="urn:microsoft.com/office/officeart/2005/8/layout/radial6"/>
    <dgm:cxn modelId="{52F62633-3583-456B-9D44-8D0A8A4F7A37}" srcId="{468EA7F1-53E8-405C-9880-49DF1A94BD77}" destId="{908B69C8-7D8A-42C4-91AA-2F7662B6CCE3}" srcOrd="4" destOrd="0" parTransId="{CFA4B13F-2B42-42AA-98B5-70E7AD0BFD11}" sibTransId="{0AEA5FB0-E562-4E6A-93C8-02E5C580033C}"/>
    <dgm:cxn modelId="{243D5F5F-30EF-4DB9-96CC-794FE4B055BC}" type="presOf" srcId="{AF65FA59-3B81-486B-86A0-B0ABEA1824D1}" destId="{D4337DB9-3134-4681-8EDF-CE0A8DE541E7}" srcOrd="0" destOrd="0" presId="urn:microsoft.com/office/officeart/2005/8/layout/radial6"/>
    <dgm:cxn modelId="{A102D2B7-0F95-432D-9418-91D4D2E44966}" srcId="{468EA7F1-53E8-405C-9880-49DF1A94BD77}" destId="{0AA99DA1-ADE1-464F-A43E-B81726091F65}" srcOrd="0" destOrd="0" parTransId="{82F475F0-44AC-45DC-A2E1-7A76DB7B2D95}" sibTransId="{F240077A-D1DE-4D6F-962A-B41D195E62E8}"/>
    <dgm:cxn modelId="{E2BF611D-F12C-4909-8F6D-99075BF43691}" type="presOf" srcId="{2E980B08-C3EB-40E9-979F-304628C5BCF8}" destId="{B6777218-696F-4294-8A79-B9F255A25D45}" srcOrd="0" destOrd="0" presId="urn:microsoft.com/office/officeart/2005/8/layout/radial6"/>
    <dgm:cxn modelId="{32695A96-3249-43E5-BE0B-961DCB74C7A1}" srcId="{468EA7F1-53E8-405C-9880-49DF1A94BD77}" destId="{83DC89E7-219B-473F-B9E5-31A414DB44AE}" srcOrd="5" destOrd="0" parTransId="{B4F6C29F-5144-41A6-8EA7-258D2865B5A9}" sibTransId="{07A1CAC4-D36E-4863-8781-4054EE29AFDF}"/>
    <dgm:cxn modelId="{0DD0CDA1-6117-4E5B-A5C8-4E3153CEE0B1}" type="presOf" srcId="{908B69C8-7D8A-42C4-91AA-2F7662B6CCE3}" destId="{5612C3EA-A374-490E-B389-527486D69F23}" srcOrd="0" destOrd="0" presId="urn:microsoft.com/office/officeart/2005/8/layout/radial6"/>
    <dgm:cxn modelId="{C2E9ABF2-2654-44E1-BBAD-B3A7C73BBAA2}" srcId="{468EA7F1-53E8-405C-9880-49DF1A94BD77}" destId="{AF65FA59-3B81-486B-86A0-B0ABEA1824D1}" srcOrd="6" destOrd="0" parTransId="{AD60CD75-A1CB-4DA2-91D8-E658C2082B20}" sibTransId="{C0D8B354-983A-4A27-BA41-0F3C1257DECB}"/>
    <dgm:cxn modelId="{BD275B49-18EE-48E5-B823-2A8DDE37EEE8}" type="presOf" srcId="{6E1358D5-02BF-444A-B97E-7719CB76318C}" destId="{C9A42D77-F7A7-41E4-9387-170F19BEB922}" srcOrd="0" destOrd="0" presId="urn:microsoft.com/office/officeart/2005/8/layout/radial6"/>
    <dgm:cxn modelId="{2091399F-FB30-4C19-A4BB-F6E660B05D88}" srcId="{468EA7F1-53E8-405C-9880-49DF1A94BD77}" destId="{52F1A1C7-C31F-48BC-9299-A6F8A6BEA26A}" srcOrd="3" destOrd="0" parTransId="{BFD53F74-F919-4F16-B5AA-D9593BA049E4}" sibTransId="{A892468C-24E4-4FDC-83E6-28637474617D}"/>
    <dgm:cxn modelId="{9B1368B6-515C-4D36-9B82-BD1801E9876B}" srcId="{468EA7F1-53E8-405C-9880-49DF1A94BD77}" destId="{F578BAA7-831F-42F7-B3BB-B644DF3794F1}" srcOrd="2" destOrd="0" parTransId="{EEBD792D-17DB-4E9D-93BF-112606EC0357}" sibTransId="{9C3F9A2C-CE84-4B54-8CB9-DDFCA6A9A196}"/>
    <dgm:cxn modelId="{74A756C0-B7AB-4C5E-A8BF-0419407C9F49}" srcId="{4ACE82F7-3435-4233-940A-3454CC4E8457}" destId="{468EA7F1-53E8-405C-9880-49DF1A94BD77}" srcOrd="0" destOrd="0" parTransId="{499936D5-6572-4DD4-8CA6-8EF479CA36B7}" sibTransId="{ACFC90AD-82CA-4C1A-85A4-678053ED91FE}"/>
    <dgm:cxn modelId="{4AD6A2ED-84D5-4CD9-A913-8130916EBAB8}" type="presOf" srcId="{83DC89E7-219B-473F-B9E5-31A414DB44AE}" destId="{23F45F00-2E3F-4E35-B121-F7CCC52776F9}" srcOrd="0" destOrd="0" presId="urn:microsoft.com/office/officeart/2005/8/layout/radial6"/>
    <dgm:cxn modelId="{AD411F49-32EB-444C-87E1-DF6BB45B3ACB}" type="presOf" srcId="{4ACE82F7-3435-4233-940A-3454CC4E8457}" destId="{09D3884A-3AEA-4443-BE20-21770B929D88}" srcOrd="0" destOrd="0" presId="urn:microsoft.com/office/officeart/2005/8/layout/radial6"/>
    <dgm:cxn modelId="{B02D97A0-66F4-4816-A21E-CA533D6434F1}" type="presOf" srcId="{0AEA5FB0-E562-4E6A-93C8-02E5C580033C}" destId="{8D5FC288-60E3-4EED-A093-E9F8F64DD1D4}" srcOrd="0" destOrd="0" presId="urn:microsoft.com/office/officeart/2005/8/layout/radial6"/>
    <dgm:cxn modelId="{31C06FC1-3186-4021-A832-ABA0657CA2E7}" type="presOf" srcId="{52F1A1C7-C31F-48BC-9299-A6F8A6BEA26A}" destId="{A6AF7B5B-0837-4474-94AF-6BCC44B88BAF}" srcOrd="0" destOrd="0" presId="urn:microsoft.com/office/officeart/2005/8/layout/radial6"/>
    <dgm:cxn modelId="{C30E4542-5509-4668-AB46-F5B2DB28FC3E}" type="presOf" srcId="{468EA7F1-53E8-405C-9880-49DF1A94BD77}" destId="{38A18CE8-E7FA-4960-91FD-B78D08AA4859}" srcOrd="0" destOrd="0" presId="urn:microsoft.com/office/officeart/2005/8/layout/radial6"/>
    <dgm:cxn modelId="{72B7D442-0163-431A-89C1-15A803DE0CBC}" type="presOf" srcId="{9C3F9A2C-CE84-4B54-8CB9-DDFCA6A9A196}" destId="{E35AB7A3-8E72-4B7A-B7EC-94C9EB49D52B}" srcOrd="0" destOrd="0" presId="urn:microsoft.com/office/officeart/2005/8/layout/radial6"/>
    <dgm:cxn modelId="{2A78DECE-8C2A-4D11-891B-C8EFA00E63CC}" srcId="{468EA7F1-53E8-405C-9880-49DF1A94BD77}" destId="{2E980B08-C3EB-40E9-979F-304628C5BCF8}" srcOrd="1" destOrd="0" parTransId="{7A9C5D19-2B12-4D5E-8629-62ACC2FBF979}" sibTransId="{6E1358D5-02BF-444A-B97E-7719CB76318C}"/>
    <dgm:cxn modelId="{B276E786-A7F4-4C7A-B429-456CC4316D37}" type="presOf" srcId="{A892468C-24E4-4FDC-83E6-28637474617D}" destId="{63C2BF48-E526-4800-A1FD-F09457289B1A}" srcOrd="0" destOrd="0" presId="urn:microsoft.com/office/officeart/2005/8/layout/radial6"/>
    <dgm:cxn modelId="{3204690D-1587-4C66-ABCF-A6DA0761D7FA}" type="presParOf" srcId="{09D3884A-3AEA-4443-BE20-21770B929D88}" destId="{38A18CE8-E7FA-4960-91FD-B78D08AA4859}" srcOrd="0" destOrd="0" presId="urn:microsoft.com/office/officeart/2005/8/layout/radial6"/>
    <dgm:cxn modelId="{ED5F0B05-9390-4446-9308-E4131C2874AB}" type="presParOf" srcId="{09D3884A-3AEA-4443-BE20-21770B929D88}" destId="{4C78B181-DEBC-4F30-B6CD-76EA492FA399}" srcOrd="1" destOrd="0" presId="urn:microsoft.com/office/officeart/2005/8/layout/radial6"/>
    <dgm:cxn modelId="{A3F4DA8F-065B-455D-B7AD-41AE3631425C}" type="presParOf" srcId="{09D3884A-3AEA-4443-BE20-21770B929D88}" destId="{43E3CE9A-33BC-44BC-AD66-C19A9DF341CB}" srcOrd="2" destOrd="0" presId="urn:microsoft.com/office/officeart/2005/8/layout/radial6"/>
    <dgm:cxn modelId="{A34C4C79-F49D-45DE-A0A5-F455B015756E}" type="presParOf" srcId="{09D3884A-3AEA-4443-BE20-21770B929D88}" destId="{98BC4BCF-914B-4961-B6B3-A46C0A9E628C}" srcOrd="3" destOrd="0" presId="urn:microsoft.com/office/officeart/2005/8/layout/radial6"/>
    <dgm:cxn modelId="{452D1BB0-8329-453A-A692-F6D532D83F74}" type="presParOf" srcId="{09D3884A-3AEA-4443-BE20-21770B929D88}" destId="{B6777218-696F-4294-8A79-B9F255A25D45}" srcOrd="4" destOrd="0" presId="urn:microsoft.com/office/officeart/2005/8/layout/radial6"/>
    <dgm:cxn modelId="{8668C604-B224-4BB6-8C0E-8E1DF98AFEAB}" type="presParOf" srcId="{09D3884A-3AEA-4443-BE20-21770B929D88}" destId="{E0E97776-8BA6-4D43-9CA8-36494719E222}" srcOrd="5" destOrd="0" presId="urn:microsoft.com/office/officeart/2005/8/layout/radial6"/>
    <dgm:cxn modelId="{44C6BCB7-B0AF-4742-B68C-5C44A6E6D4AC}" type="presParOf" srcId="{09D3884A-3AEA-4443-BE20-21770B929D88}" destId="{C9A42D77-F7A7-41E4-9387-170F19BEB922}" srcOrd="6" destOrd="0" presId="urn:microsoft.com/office/officeart/2005/8/layout/radial6"/>
    <dgm:cxn modelId="{4E9CB8DD-3705-480C-A59B-80A1389CA661}" type="presParOf" srcId="{09D3884A-3AEA-4443-BE20-21770B929D88}" destId="{955FF793-2DB7-4AF5-B019-EB89AC07C8B5}" srcOrd="7" destOrd="0" presId="urn:microsoft.com/office/officeart/2005/8/layout/radial6"/>
    <dgm:cxn modelId="{FD6CFA12-22F2-43D4-AF64-DCA06D9CEA93}" type="presParOf" srcId="{09D3884A-3AEA-4443-BE20-21770B929D88}" destId="{900AF2FC-1ECB-4A13-A7E5-1B071B725315}" srcOrd="8" destOrd="0" presId="urn:microsoft.com/office/officeart/2005/8/layout/radial6"/>
    <dgm:cxn modelId="{53A93966-05BA-4833-A769-FDFA6E505A23}" type="presParOf" srcId="{09D3884A-3AEA-4443-BE20-21770B929D88}" destId="{E35AB7A3-8E72-4B7A-B7EC-94C9EB49D52B}" srcOrd="9" destOrd="0" presId="urn:microsoft.com/office/officeart/2005/8/layout/radial6"/>
    <dgm:cxn modelId="{F904F51C-6FE2-4C38-9B9F-173516527FCA}" type="presParOf" srcId="{09D3884A-3AEA-4443-BE20-21770B929D88}" destId="{A6AF7B5B-0837-4474-94AF-6BCC44B88BAF}" srcOrd="10" destOrd="0" presId="urn:microsoft.com/office/officeart/2005/8/layout/radial6"/>
    <dgm:cxn modelId="{EF1FDBE0-D8C7-4BAF-A9D6-BA1B0BB0BB14}" type="presParOf" srcId="{09D3884A-3AEA-4443-BE20-21770B929D88}" destId="{D1B93AE9-9B34-4F49-9A8D-9F4309BB0888}" srcOrd="11" destOrd="0" presId="urn:microsoft.com/office/officeart/2005/8/layout/radial6"/>
    <dgm:cxn modelId="{3E5B17C6-FCEF-4A83-A19B-747FD020CFA0}" type="presParOf" srcId="{09D3884A-3AEA-4443-BE20-21770B929D88}" destId="{63C2BF48-E526-4800-A1FD-F09457289B1A}" srcOrd="12" destOrd="0" presId="urn:microsoft.com/office/officeart/2005/8/layout/radial6"/>
    <dgm:cxn modelId="{356D1272-EA9E-4B4E-8B8C-80BFAE523E4A}" type="presParOf" srcId="{09D3884A-3AEA-4443-BE20-21770B929D88}" destId="{5612C3EA-A374-490E-B389-527486D69F23}" srcOrd="13" destOrd="0" presId="urn:microsoft.com/office/officeart/2005/8/layout/radial6"/>
    <dgm:cxn modelId="{49673F31-0C54-4C11-BF6D-0E6984C36C15}" type="presParOf" srcId="{09D3884A-3AEA-4443-BE20-21770B929D88}" destId="{02F20202-FB00-4782-B0AB-E937609BD5F2}" srcOrd="14" destOrd="0" presId="urn:microsoft.com/office/officeart/2005/8/layout/radial6"/>
    <dgm:cxn modelId="{5BBC7709-8A6A-455B-9EEA-3F1C743502AA}" type="presParOf" srcId="{09D3884A-3AEA-4443-BE20-21770B929D88}" destId="{8D5FC288-60E3-4EED-A093-E9F8F64DD1D4}" srcOrd="15" destOrd="0" presId="urn:microsoft.com/office/officeart/2005/8/layout/radial6"/>
    <dgm:cxn modelId="{6F65586F-E8CE-4A7A-BD34-548734C79B87}" type="presParOf" srcId="{09D3884A-3AEA-4443-BE20-21770B929D88}" destId="{23F45F00-2E3F-4E35-B121-F7CCC52776F9}" srcOrd="16" destOrd="0" presId="urn:microsoft.com/office/officeart/2005/8/layout/radial6"/>
    <dgm:cxn modelId="{65F7D067-3267-41F1-81A3-CF150E74907D}" type="presParOf" srcId="{09D3884A-3AEA-4443-BE20-21770B929D88}" destId="{9D4EC3C4-47D0-46E1-9E6F-B7D01B30EE25}" srcOrd="17" destOrd="0" presId="urn:microsoft.com/office/officeart/2005/8/layout/radial6"/>
    <dgm:cxn modelId="{CFCE737E-6A78-49AD-A25A-66B1AD487761}" type="presParOf" srcId="{09D3884A-3AEA-4443-BE20-21770B929D88}" destId="{37394083-9C84-49B4-B207-D0F69D27B5D1}" srcOrd="18" destOrd="0" presId="urn:microsoft.com/office/officeart/2005/8/layout/radial6"/>
    <dgm:cxn modelId="{B557EF63-4EE6-4680-B80D-9C32453F0FFF}" type="presParOf" srcId="{09D3884A-3AEA-4443-BE20-21770B929D88}" destId="{D4337DB9-3134-4681-8EDF-CE0A8DE541E7}" srcOrd="19" destOrd="0" presId="urn:microsoft.com/office/officeart/2005/8/layout/radial6"/>
    <dgm:cxn modelId="{AA004E71-03C1-41EF-9CAB-B717E83095AE}" type="presParOf" srcId="{09D3884A-3AEA-4443-BE20-21770B929D88}" destId="{6FF7BD69-5BC7-4A71-95CE-56518FB40DC0}" srcOrd="20" destOrd="0" presId="urn:microsoft.com/office/officeart/2005/8/layout/radial6"/>
    <dgm:cxn modelId="{2C9264AE-96A5-450A-8E17-F3913DC89ACA}" type="presParOf" srcId="{09D3884A-3AEA-4443-BE20-21770B929D88}" destId="{5419A33C-DE27-405E-BFCA-F97630C44C76}"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CE82F7-3435-4233-940A-3454CC4E8457}" type="doc">
      <dgm:prSet loTypeId="urn:microsoft.com/office/officeart/2005/8/layout/radial6" loCatId="relationship" qsTypeId="urn:microsoft.com/office/officeart/2005/8/quickstyle/simple1" qsCatId="simple" csTypeId="urn:microsoft.com/office/officeart/2005/8/colors/colorful5" csCatId="colorful" phldr="1"/>
      <dgm:spPr/>
      <dgm:t>
        <a:bodyPr/>
        <a:lstStyle/>
        <a:p>
          <a:endParaRPr lang="en-GB"/>
        </a:p>
      </dgm:t>
    </dgm:pt>
    <dgm:pt modelId="{468EA7F1-53E8-405C-9880-49DF1A94BD77}">
      <dgm:prSet phldrT="[Text]"/>
      <dgm:spPr/>
      <dgm:t>
        <a:bodyPr/>
        <a:lstStyle/>
        <a:p>
          <a:r>
            <a:rPr lang="en-GB" dirty="0" smtClean="0"/>
            <a:t>The Code</a:t>
          </a:r>
          <a:endParaRPr lang="en-GB" dirty="0"/>
        </a:p>
      </dgm:t>
    </dgm:pt>
    <dgm:pt modelId="{499936D5-6572-4DD4-8CA6-8EF479CA36B7}" type="parTrans" cxnId="{74A756C0-B7AB-4C5E-A8BF-0419407C9F49}">
      <dgm:prSet/>
      <dgm:spPr/>
      <dgm:t>
        <a:bodyPr/>
        <a:lstStyle/>
        <a:p>
          <a:endParaRPr lang="en-GB"/>
        </a:p>
      </dgm:t>
    </dgm:pt>
    <dgm:pt modelId="{ACFC90AD-82CA-4C1A-85A4-678053ED91FE}" type="sibTrans" cxnId="{74A756C0-B7AB-4C5E-A8BF-0419407C9F49}">
      <dgm:prSet/>
      <dgm:spPr/>
      <dgm:t>
        <a:bodyPr/>
        <a:lstStyle/>
        <a:p>
          <a:endParaRPr lang="en-GB"/>
        </a:p>
      </dgm:t>
    </dgm:pt>
    <dgm:pt modelId="{0AA99DA1-ADE1-464F-A43E-B81726091F65}">
      <dgm:prSet phldrT="[Text]" custT="1"/>
      <dgm:spPr/>
      <dgm:t>
        <a:bodyPr/>
        <a:lstStyle/>
        <a:p>
          <a:r>
            <a:rPr lang="en-GB" sz="1600" dirty="0" smtClean="0">
              <a:solidFill>
                <a:schemeClr val="tx1"/>
              </a:solidFill>
            </a:rPr>
            <a:t>Practice Hours</a:t>
          </a:r>
          <a:endParaRPr lang="en-GB" sz="1600" dirty="0">
            <a:solidFill>
              <a:schemeClr val="tx1"/>
            </a:solidFill>
          </a:endParaRPr>
        </a:p>
      </dgm:t>
    </dgm:pt>
    <dgm:pt modelId="{82F475F0-44AC-45DC-A2E1-7A76DB7B2D95}" type="parTrans" cxnId="{A102D2B7-0F95-432D-9418-91D4D2E44966}">
      <dgm:prSet/>
      <dgm:spPr/>
      <dgm:t>
        <a:bodyPr/>
        <a:lstStyle/>
        <a:p>
          <a:endParaRPr lang="en-GB"/>
        </a:p>
      </dgm:t>
    </dgm:pt>
    <dgm:pt modelId="{F240077A-D1DE-4D6F-962A-B41D195E62E8}" type="sibTrans" cxnId="{A102D2B7-0F95-432D-9418-91D4D2E44966}">
      <dgm:prSet/>
      <dgm:spPr/>
      <dgm:t>
        <a:bodyPr/>
        <a:lstStyle/>
        <a:p>
          <a:endParaRPr lang="en-GB"/>
        </a:p>
      </dgm:t>
    </dgm:pt>
    <dgm:pt modelId="{2E980B08-C3EB-40E9-979F-304628C5BCF8}">
      <dgm:prSet phldrT="[Text]" custT="1"/>
      <dgm:spPr/>
      <dgm:t>
        <a:bodyPr/>
        <a:lstStyle/>
        <a:p>
          <a:r>
            <a:rPr lang="en-GB" sz="1600" dirty="0" smtClean="0">
              <a:solidFill>
                <a:schemeClr val="tx1"/>
              </a:solidFill>
            </a:rPr>
            <a:t>CPD</a:t>
          </a:r>
          <a:endParaRPr lang="en-GB" sz="1600" dirty="0">
            <a:solidFill>
              <a:schemeClr val="tx1"/>
            </a:solidFill>
          </a:endParaRPr>
        </a:p>
      </dgm:t>
    </dgm:pt>
    <dgm:pt modelId="{7A9C5D19-2B12-4D5E-8629-62ACC2FBF979}" type="parTrans" cxnId="{2A78DECE-8C2A-4D11-891B-C8EFA00E63CC}">
      <dgm:prSet/>
      <dgm:spPr/>
      <dgm:t>
        <a:bodyPr/>
        <a:lstStyle/>
        <a:p>
          <a:endParaRPr lang="en-GB"/>
        </a:p>
      </dgm:t>
    </dgm:pt>
    <dgm:pt modelId="{6E1358D5-02BF-444A-B97E-7719CB76318C}" type="sibTrans" cxnId="{2A78DECE-8C2A-4D11-891B-C8EFA00E63CC}">
      <dgm:prSet/>
      <dgm:spPr/>
      <dgm:t>
        <a:bodyPr/>
        <a:lstStyle/>
        <a:p>
          <a:endParaRPr lang="en-GB"/>
        </a:p>
      </dgm:t>
    </dgm:pt>
    <dgm:pt modelId="{F578BAA7-831F-42F7-B3BB-B644DF3794F1}">
      <dgm:prSet phldrT="[Text]" custT="1"/>
      <dgm:spPr>
        <a:solidFill>
          <a:srgbClr val="C9A4E4"/>
        </a:solidFill>
      </dgm:spPr>
      <dgm:t>
        <a:bodyPr/>
        <a:lstStyle/>
        <a:p>
          <a:r>
            <a:rPr lang="en-GB" sz="3600" dirty="0" smtClean="0">
              <a:solidFill>
                <a:schemeClr val="tx1"/>
              </a:solidFill>
            </a:rPr>
            <a:t>Feedback</a:t>
          </a:r>
        </a:p>
        <a:p>
          <a:r>
            <a:rPr lang="en-GB" sz="3200" dirty="0" smtClean="0">
              <a:solidFill>
                <a:schemeClr val="tx1"/>
              </a:solidFill>
            </a:rPr>
            <a:t>5 instances</a:t>
          </a:r>
          <a:endParaRPr lang="en-GB" sz="3200" dirty="0">
            <a:solidFill>
              <a:schemeClr val="tx1"/>
            </a:solidFill>
          </a:endParaRPr>
        </a:p>
      </dgm:t>
    </dgm:pt>
    <dgm:pt modelId="{EEBD792D-17DB-4E9D-93BF-112606EC0357}" type="parTrans" cxnId="{9B1368B6-515C-4D36-9B82-BD1801E9876B}">
      <dgm:prSet/>
      <dgm:spPr/>
      <dgm:t>
        <a:bodyPr/>
        <a:lstStyle/>
        <a:p>
          <a:endParaRPr lang="en-GB"/>
        </a:p>
      </dgm:t>
    </dgm:pt>
    <dgm:pt modelId="{9C3F9A2C-CE84-4B54-8CB9-DDFCA6A9A196}" type="sibTrans" cxnId="{9B1368B6-515C-4D36-9B82-BD1801E9876B}">
      <dgm:prSet/>
      <dgm:spPr/>
      <dgm:t>
        <a:bodyPr/>
        <a:lstStyle/>
        <a:p>
          <a:endParaRPr lang="en-GB"/>
        </a:p>
      </dgm:t>
    </dgm:pt>
    <dgm:pt modelId="{52F1A1C7-C31F-48BC-9299-A6F8A6BEA26A}">
      <dgm:prSet phldrT="[Text]" custT="1"/>
      <dgm:spPr/>
      <dgm:t>
        <a:bodyPr/>
        <a:lstStyle/>
        <a:p>
          <a:r>
            <a:rPr lang="en-GB" sz="1500" dirty="0" smtClean="0">
              <a:solidFill>
                <a:schemeClr val="tx1"/>
              </a:solidFill>
            </a:rPr>
            <a:t>Reflection and discussion</a:t>
          </a:r>
          <a:endParaRPr lang="en-GB" sz="1500" dirty="0">
            <a:solidFill>
              <a:schemeClr val="tx1"/>
            </a:solidFill>
          </a:endParaRPr>
        </a:p>
      </dgm:t>
    </dgm:pt>
    <dgm:pt modelId="{BFD53F74-F919-4F16-B5AA-D9593BA049E4}" type="parTrans" cxnId="{2091399F-FB30-4C19-A4BB-F6E660B05D88}">
      <dgm:prSet/>
      <dgm:spPr/>
      <dgm:t>
        <a:bodyPr/>
        <a:lstStyle/>
        <a:p>
          <a:endParaRPr lang="en-GB"/>
        </a:p>
      </dgm:t>
    </dgm:pt>
    <dgm:pt modelId="{A892468C-24E4-4FDC-83E6-28637474617D}" type="sibTrans" cxnId="{2091399F-FB30-4C19-A4BB-F6E660B05D88}">
      <dgm:prSet/>
      <dgm:spPr/>
      <dgm:t>
        <a:bodyPr/>
        <a:lstStyle/>
        <a:p>
          <a:endParaRPr lang="en-GB"/>
        </a:p>
      </dgm:t>
    </dgm:pt>
    <dgm:pt modelId="{908B69C8-7D8A-42C4-91AA-2F7662B6CCE3}">
      <dgm:prSet phldrT="[Text]" custT="1"/>
      <dgm:spPr/>
      <dgm:t>
        <a:bodyPr/>
        <a:lstStyle/>
        <a:p>
          <a:r>
            <a:rPr lang="en-GB" sz="1200" dirty="0" smtClean="0">
              <a:solidFill>
                <a:schemeClr val="tx1"/>
              </a:solidFill>
            </a:rPr>
            <a:t>Professional indemnity arrangement</a:t>
          </a:r>
          <a:endParaRPr lang="en-GB" sz="1200" dirty="0">
            <a:solidFill>
              <a:schemeClr val="tx1"/>
            </a:solidFill>
          </a:endParaRPr>
        </a:p>
      </dgm:t>
    </dgm:pt>
    <dgm:pt modelId="{CFA4B13F-2B42-42AA-98B5-70E7AD0BFD11}" type="parTrans" cxnId="{52F62633-3583-456B-9D44-8D0A8A4F7A37}">
      <dgm:prSet/>
      <dgm:spPr/>
      <dgm:t>
        <a:bodyPr/>
        <a:lstStyle/>
        <a:p>
          <a:endParaRPr lang="en-GB"/>
        </a:p>
      </dgm:t>
    </dgm:pt>
    <dgm:pt modelId="{0AEA5FB0-E562-4E6A-93C8-02E5C580033C}" type="sibTrans" cxnId="{52F62633-3583-456B-9D44-8D0A8A4F7A37}">
      <dgm:prSet/>
      <dgm:spPr/>
      <dgm:t>
        <a:bodyPr/>
        <a:lstStyle/>
        <a:p>
          <a:endParaRPr lang="en-GB"/>
        </a:p>
      </dgm:t>
    </dgm:pt>
    <dgm:pt modelId="{83DC89E7-219B-473F-B9E5-31A414DB44AE}">
      <dgm:prSet phldrT="[Text]" custT="1"/>
      <dgm:spPr/>
      <dgm:t>
        <a:bodyPr/>
        <a:lstStyle/>
        <a:p>
          <a:r>
            <a:rPr lang="en-GB" sz="1600" dirty="0" smtClean="0">
              <a:solidFill>
                <a:schemeClr val="tx1"/>
              </a:solidFill>
            </a:rPr>
            <a:t>Health and character</a:t>
          </a:r>
          <a:endParaRPr lang="en-GB" sz="1600" dirty="0">
            <a:solidFill>
              <a:schemeClr val="tx1"/>
            </a:solidFill>
          </a:endParaRPr>
        </a:p>
      </dgm:t>
    </dgm:pt>
    <dgm:pt modelId="{B4F6C29F-5144-41A6-8EA7-258D2865B5A9}" type="parTrans" cxnId="{32695A96-3249-43E5-BE0B-961DCB74C7A1}">
      <dgm:prSet/>
      <dgm:spPr/>
      <dgm:t>
        <a:bodyPr/>
        <a:lstStyle/>
        <a:p>
          <a:endParaRPr lang="en-GB"/>
        </a:p>
      </dgm:t>
    </dgm:pt>
    <dgm:pt modelId="{07A1CAC4-D36E-4863-8781-4054EE29AFDF}" type="sibTrans" cxnId="{32695A96-3249-43E5-BE0B-961DCB74C7A1}">
      <dgm:prSet/>
      <dgm:spPr/>
      <dgm:t>
        <a:bodyPr/>
        <a:lstStyle/>
        <a:p>
          <a:endParaRPr lang="en-GB"/>
        </a:p>
      </dgm:t>
    </dgm:pt>
    <dgm:pt modelId="{AF65FA59-3B81-486B-86A0-B0ABEA1824D1}">
      <dgm:prSet phldrT="[Text]" custT="1"/>
      <dgm:spPr/>
      <dgm:t>
        <a:bodyPr/>
        <a:lstStyle/>
        <a:p>
          <a:r>
            <a:rPr lang="en-GB" sz="1300" dirty="0" smtClean="0">
              <a:solidFill>
                <a:schemeClr val="tx1"/>
              </a:solidFill>
            </a:rPr>
            <a:t>Confirmation</a:t>
          </a:r>
          <a:endParaRPr lang="en-GB" sz="1300" dirty="0">
            <a:solidFill>
              <a:schemeClr val="tx1"/>
            </a:solidFill>
          </a:endParaRPr>
        </a:p>
      </dgm:t>
    </dgm:pt>
    <dgm:pt modelId="{AD60CD75-A1CB-4DA2-91D8-E658C2082B20}" type="parTrans" cxnId="{C2E9ABF2-2654-44E1-BBAD-B3A7C73BBAA2}">
      <dgm:prSet/>
      <dgm:spPr/>
      <dgm:t>
        <a:bodyPr/>
        <a:lstStyle/>
        <a:p>
          <a:endParaRPr lang="en-GB"/>
        </a:p>
      </dgm:t>
    </dgm:pt>
    <dgm:pt modelId="{C0D8B354-983A-4A27-BA41-0F3C1257DECB}" type="sibTrans" cxnId="{C2E9ABF2-2654-44E1-BBAD-B3A7C73BBAA2}">
      <dgm:prSet/>
      <dgm:spPr/>
      <dgm:t>
        <a:bodyPr/>
        <a:lstStyle/>
        <a:p>
          <a:endParaRPr lang="en-GB"/>
        </a:p>
      </dgm:t>
    </dgm:pt>
    <dgm:pt modelId="{09D3884A-3AEA-4443-BE20-21770B929D88}" type="pres">
      <dgm:prSet presAssocID="{4ACE82F7-3435-4233-940A-3454CC4E8457}" presName="Name0" presStyleCnt="0">
        <dgm:presLayoutVars>
          <dgm:chMax val="1"/>
          <dgm:dir/>
          <dgm:animLvl val="ctr"/>
          <dgm:resizeHandles val="exact"/>
        </dgm:presLayoutVars>
      </dgm:prSet>
      <dgm:spPr/>
      <dgm:t>
        <a:bodyPr/>
        <a:lstStyle/>
        <a:p>
          <a:endParaRPr lang="en-GB"/>
        </a:p>
      </dgm:t>
    </dgm:pt>
    <dgm:pt modelId="{38A18CE8-E7FA-4960-91FD-B78D08AA4859}" type="pres">
      <dgm:prSet presAssocID="{468EA7F1-53E8-405C-9880-49DF1A94BD77}" presName="centerShape" presStyleLbl="node0" presStyleIdx="0" presStyleCnt="1"/>
      <dgm:spPr/>
      <dgm:t>
        <a:bodyPr/>
        <a:lstStyle/>
        <a:p>
          <a:endParaRPr lang="en-GB"/>
        </a:p>
      </dgm:t>
    </dgm:pt>
    <dgm:pt modelId="{4C78B181-DEBC-4F30-B6CD-76EA492FA399}" type="pres">
      <dgm:prSet presAssocID="{0AA99DA1-ADE1-464F-A43E-B81726091F65}" presName="node" presStyleLbl="node1" presStyleIdx="0" presStyleCnt="7" custScaleX="120977" custScaleY="120266">
        <dgm:presLayoutVars>
          <dgm:bulletEnabled val="1"/>
        </dgm:presLayoutVars>
      </dgm:prSet>
      <dgm:spPr/>
      <dgm:t>
        <a:bodyPr/>
        <a:lstStyle/>
        <a:p>
          <a:endParaRPr lang="en-GB"/>
        </a:p>
      </dgm:t>
    </dgm:pt>
    <dgm:pt modelId="{43E3CE9A-33BC-44BC-AD66-C19A9DF341CB}" type="pres">
      <dgm:prSet presAssocID="{0AA99DA1-ADE1-464F-A43E-B81726091F65}" presName="dummy" presStyleCnt="0"/>
      <dgm:spPr/>
    </dgm:pt>
    <dgm:pt modelId="{98BC4BCF-914B-4961-B6B3-A46C0A9E628C}" type="pres">
      <dgm:prSet presAssocID="{F240077A-D1DE-4D6F-962A-B41D195E62E8}" presName="sibTrans" presStyleLbl="sibTrans2D1" presStyleIdx="0" presStyleCnt="7"/>
      <dgm:spPr/>
      <dgm:t>
        <a:bodyPr/>
        <a:lstStyle/>
        <a:p>
          <a:endParaRPr lang="en-GB"/>
        </a:p>
      </dgm:t>
    </dgm:pt>
    <dgm:pt modelId="{B6777218-696F-4294-8A79-B9F255A25D45}" type="pres">
      <dgm:prSet presAssocID="{2E980B08-C3EB-40E9-979F-304628C5BCF8}" presName="node" presStyleLbl="node1" presStyleIdx="1" presStyleCnt="7" custScaleX="125754" custScaleY="128358">
        <dgm:presLayoutVars>
          <dgm:bulletEnabled val="1"/>
        </dgm:presLayoutVars>
      </dgm:prSet>
      <dgm:spPr/>
      <dgm:t>
        <a:bodyPr/>
        <a:lstStyle/>
        <a:p>
          <a:endParaRPr lang="en-GB"/>
        </a:p>
      </dgm:t>
    </dgm:pt>
    <dgm:pt modelId="{E0E97776-8BA6-4D43-9CA8-36494719E222}" type="pres">
      <dgm:prSet presAssocID="{2E980B08-C3EB-40E9-979F-304628C5BCF8}" presName="dummy" presStyleCnt="0"/>
      <dgm:spPr/>
    </dgm:pt>
    <dgm:pt modelId="{C9A42D77-F7A7-41E4-9387-170F19BEB922}" type="pres">
      <dgm:prSet presAssocID="{6E1358D5-02BF-444A-B97E-7719CB76318C}" presName="sibTrans" presStyleLbl="sibTrans2D1" presStyleIdx="1" presStyleCnt="7"/>
      <dgm:spPr/>
      <dgm:t>
        <a:bodyPr/>
        <a:lstStyle/>
        <a:p>
          <a:endParaRPr lang="en-GB"/>
        </a:p>
      </dgm:t>
    </dgm:pt>
    <dgm:pt modelId="{955FF793-2DB7-4AF5-B019-EB89AC07C8B5}" type="pres">
      <dgm:prSet presAssocID="{F578BAA7-831F-42F7-B3BB-B644DF3794F1}" presName="node" presStyleLbl="node1" presStyleIdx="2" presStyleCnt="7" custScaleX="245846" custScaleY="243428">
        <dgm:presLayoutVars>
          <dgm:bulletEnabled val="1"/>
        </dgm:presLayoutVars>
      </dgm:prSet>
      <dgm:spPr/>
      <dgm:t>
        <a:bodyPr/>
        <a:lstStyle/>
        <a:p>
          <a:endParaRPr lang="en-GB"/>
        </a:p>
      </dgm:t>
    </dgm:pt>
    <dgm:pt modelId="{900AF2FC-1ECB-4A13-A7E5-1B071B725315}" type="pres">
      <dgm:prSet presAssocID="{F578BAA7-831F-42F7-B3BB-B644DF3794F1}" presName="dummy" presStyleCnt="0"/>
      <dgm:spPr/>
    </dgm:pt>
    <dgm:pt modelId="{E35AB7A3-8E72-4B7A-B7EC-94C9EB49D52B}" type="pres">
      <dgm:prSet presAssocID="{9C3F9A2C-CE84-4B54-8CB9-DDFCA6A9A196}" presName="sibTrans" presStyleLbl="sibTrans2D1" presStyleIdx="2" presStyleCnt="7"/>
      <dgm:spPr/>
      <dgm:t>
        <a:bodyPr/>
        <a:lstStyle/>
        <a:p>
          <a:endParaRPr lang="en-GB"/>
        </a:p>
      </dgm:t>
    </dgm:pt>
    <dgm:pt modelId="{A6AF7B5B-0837-4474-94AF-6BCC44B88BAF}" type="pres">
      <dgm:prSet presAssocID="{52F1A1C7-C31F-48BC-9299-A6F8A6BEA26A}" presName="node" presStyleLbl="node1" presStyleIdx="3" presStyleCnt="7" custScaleX="120429" custScaleY="117129">
        <dgm:presLayoutVars>
          <dgm:bulletEnabled val="1"/>
        </dgm:presLayoutVars>
      </dgm:prSet>
      <dgm:spPr/>
      <dgm:t>
        <a:bodyPr/>
        <a:lstStyle/>
        <a:p>
          <a:endParaRPr lang="en-GB"/>
        </a:p>
      </dgm:t>
    </dgm:pt>
    <dgm:pt modelId="{D1B93AE9-9B34-4F49-9A8D-9F4309BB0888}" type="pres">
      <dgm:prSet presAssocID="{52F1A1C7-C31F-48BC-9299-A6F8A6BEA26A}" presName="dummy" presStyleCnt="0"/>
      <dgm:spPr/>
    </dgm:pt>
    <dgm:pt modelId="{63C2BF48-E526-4800-A1FD-F09457289B1A}" type="pres">
      <dgm:prSet presAssocID="{A892468C-24E4-4FDC-83E6-28637474617D}" presName="sibTrans" presStyleLbl="sibTrans2D1" presStyleIdx="3" presStyleCnt="7"/>
      <dgm:spPr/>
      <dgm:t>
        <a:bodyPr/>
        <a:lstStyle/>
        <a:p>
          <a:endParaRPr lang="en-GB"/>
        </a:p>
      </dgm:t>
    </dgm:pt>
    <dgm:pt modelId="{5612C3EA-A374-490E-B389-527486D69F23}" type="pres">
      <dgm:prSet presAssocID="{908B69C8-7D8A-42C4-91AA-2F7662B6CCE3}" presName="node" presStyleLbl="node1" presStyleIdx="4" presStyleCnt="7" custScaleX="128244" custScaleY="121810">
        <dgm:presLayoutVars>
          <dgm:bulletEnabled val="1"/>
        </dgm:presLayoutVars>
      </dgm:prSet>
      <dgm:spPr/>
      <dgm:t>
        <a:bodyPr/>
        <a:lstStyle/>
        <a:p>
          <a:endParaRPr lang="en-GB"/>
        </a:p>
      </dgm:t>
    </dgm:pt>
    <dgm:pt modelId="{02F20202-FB00-4782-B0AB-E937609BD5F2}" type="pres">
      <dgm:prSet presAssocID="{908B69C8-7D8A-42C4-91AA-2F7662B6CCE3}" presName="dummy" presStyleCnt="0"/>
      <dgm:spPr/>
    </dgm:pt>
    <dgm:pt modelId="{8D5FC288-60E3-4EED-A093-E9F8F64DD1D4}" type="pres">
      <dgm:prSet presAssocID="{0AEA5FB0-E562-4E6A-93C8-02E5C580033C}" presName="sibTrans" presStyleLbl="sibTrans2D1" presStyleIdx="4" presStyleCnt="7"/>
      <dgm:spPr/>
      <dgm:t>
        <a:bodyPr/>
        <a:lstStyle/>
        <a:p>
          <a:endParaRPr lang="en-GB"/>
        </a:p>
      </dgm:t>
    </dgm:pt>
    <dgm:pt modelId="{23F45F00-2E3F-4E35-B121-F7CCC52776F9}" type="pres">
      <dgm:prSet presAssocID="{83DC89E7-219B-473F-B9E5-31A414DB44AE}" presName="node" presStyleLbl="node1" presStyleIdx="5" presStyleCnt="7" custScaleX="126149" custScaleY="126471">
        <dgm:presLayoutVars>
          <dgm:bulletEnabled val="1"/>
        </dgm:presLayoutVars>
      </dgm:prSet>
      <dgm:spPr/>
      <dgm:t>
        <a:bodyPr/>
        <a:lstStyle/>
        <a:p>
          <a:endParaRPr lang="en-GB"/>
        </a:p>
      </dgm:t>
    </dgm:pt>
    <dgm:pt modelId="{9D4EC3C4-47D0-46E1-9E6F-B7D01B30EE25}" type="pres">
      <dgm:prSet presAssocID="{83DC89E7-219B-473F-B9E5-31A414DB44AE}" presName="dummy" presStyleCnt="0"/>
      <dgm:spPr/>
    </dgm:pt>
    <dgm:pt modelId="{37394083-9C84-49B4-B207-D0F69D27B5D1}" type="pres">
      <dgm:prSet presAssocID="{07A1CAC4-D36E-4863-8781-4054EE29AFDF}" presName="sibTrans" presStyleLbl="sibTrans2D1" presStyleIdx="5" presStyleCnt="7"/>
      <dgm:spPr/>
      <dgm:t>
        <a:bodyPr/>
        <a:lstStyle/>
        <a:p>
          <a:endParaRPr lang="en-GB"/>
        </a:p>
      </dgm:t>
    </dgm:pt>
    <dgm:pt modelId="{D4337DB9-3134-4681-8EDF-CE0A8DE541E7}" type="pres">
      <dgm:prSet presAssocID="{AF65FA59-3B81-486B-86A0-B0ABEA1824D1}" presName="node" presStyleLbl="node1" presStyleIdx="6" presStyleCnt="7" custScaleX="120977" custScaleY="120541">
        <dgm:presLayoutVars>
          <dgm:bulletEnabled val="1"/>
        </dgm:presLayoutVars>
      </dgm:prSet>
      <dgm:spPr/>
      <dgm:t>
        <a:bodyPr/>
        <a:lstStyle/>
        <a:p>
          <a:endParaRPr lang="en-GB"/>
        </a:p>
      </dgm:t>
    </dgm:pt>
    <dgm:pt modelId="{6FF7BD69-5BC7-4A71-95CE-56518FB40DC0}" type="pres">
      <dgm:prSet presAssocID="{AF65FA59-3B81-486B-86A0-B0ABEA1824D1}" presName="dummy" presStyleCnt="0"/>
      <dgm:spPr/>
    </dgm:pt>
    <dgm:pt modelId="{5419A33C-DE27-405E-BFCA-F97630C44C76}" type="pres">
      <dgm:prSet presAssocID="{C0D8B354-983A-4A27-BA41-0F3C1257DECB}" presName="sibTrans" presStyleLbl="sibTrans2D1" presStyleIdx="6" presStyleCnt="7"/>
      <dgm:spPr/>
      <dgm:t>
        <a:bodyPr/>
        <a:lstStyle/>
        <a:p>
          <a:endParaRPr lang="en-GB"/>
        </a:p>
      </dgm:t>
    </dgm:pt>
  </dgm:ptLst>
  <dgm:cxnLst>
    <dgm:cxn modelId="{A134876D-4EDF-4FB1-BF52-6568594EF0E5}" type="presOf" srcId="{2E980B08-C3EB-40E9-979F-304628C5BCF8}" destId="{B6777218-696F-4294-8A79-B9F255A25D45}" srcOrd="0" destOrd="0" presId="urn:microsoft.com/office/officeart/2005/8/layout/radial6"/>
    <dgm:cxn modelId="{DA5BC10F-F8F8-4F79-A0A8-E023B916841C}" type="presOf" srcId="{908B69C8-7D8A-42C4-91AA-2F7662B6CCE3}" destId="{5612C3EA-A374-490E-B389-527486D69F23}" srcOrd="0" destOrd="0" presId="urn:microsoft.com/office/officeart/2005/8/layout/radial6"/>
    <dgm:cxn modelId="{2091399F-FB30-4C19-A4BB-F6E660B05D88}" srcId="{468EA7F1-53E8-405C-9880-49DF1A94BD77}" destId="{52F1A1C7-C31F-48BC-9299-A6F8A6BEA26A}" srcOrd="3" destOrd="0" parTransId="{BFD53F74-F919-4F16-B5AA-D9593BA049E4}" sibTransId="{A892468C-24E4-4FDC-83E6-28637474617D}"/>
    <dgm:cxn modelId="{C250F1E4-882A-4FDE-9D89-3BA98FBA2A3A}" type="presOf" srcId="{AF65FA59-3B81-486B-86A0-B0ABEA1824D1}" destId="{D4337DB9-3134-4681-8EDF-CE0A8DE541E7}" srcOrd="0" destOrd="0" presId="urn:microsoft.com/office/officeart/2005/8/layout/radial6"/>
    <dgm:cxn modelId="{52F62633-3583-456B-9D44-8D0A8A4F7A37}" srcId="{468EA7F1-53E8-405C-9880-49DF1A94BD77}" destId="{908B69C8-7D8A-42C4-91AA-2F7662B6CCE3}" srcOrd="4" destOrd="0" parTransId="{CFA4B13F-2B42-42AA-98B5-70E7AD0BFD11}" sibTransId="{0AEA5FB0-E562-4E6A-93C8-02E5C580033C}"/>
    <dgm:cxn modelId="{CEBDEE7A-B2F3-4299-8C5C-FDF4E2493F42}" type="presOf" srcId="{07A1CAC4-D36E-4863-8781-4054EE29AFDF}" destId="{37394083-9C84-49B4-B207-D0F69D27B5D1}" srcOrd="0" destOrd="0" presId="urn:microsoft.com/office/officeart/2005/8/layout/radial6"/>
    <dgm:cxn modelId="{C2E9ABF2-2654-44E1-BBAD-B3A7C73BBAA2}" srcId="{468EA7F1-53E8-405C-9880-49DF1A94BD77}" destId="{AF65FA59-3B81-486B-86A0-B0ABEA1824D1}" srcOrd="6" destOrd="0" parTransId="{AD60CD75-A1CB-4DA2-91D8-E658C2082B20}" sibTransId="{C0D8B354-983A-4A27-BA41-0F3C1257DECB}"/>
    <dgm:cxn modelId="{9EFA0CAB-EA1A-4648-9EAE-AE7B4DFA3AA9}" type="presOf" srcId="{C0D8B354-983A-4A27-BA41-0F3C1257DECB}" destId="{5419A33C-DE27-405E-BFCA-F97630C44C76}" srcOrd="0" destOrd="0" presId="urn:microsoft.com/office/officeart/2005/8/layout/radial6"/>
    <dgm:cxn modelId="{A102D2B7-0F95-432D-9418-91D4D2E44966}" srcId="{468EA7F1-53E8-405C-9880-49DF1A94BD77}" destId="{0AA99DA1-ADE1-464F-A43E-B81726091F65}" srcOrd="0" destOrd="0" parTransId="{82F475F0-44AC-45DC-A2E1-7A76DB7B2D95}" sibTransId="{F240077A-D1DE-4D6F-962A-B41D195E62E8}"/>
    <dgm:cxn modelId="{B7749A7B-FFA5-4BBC-A66D-F5C228097E32}" type="presOf" srcId="{F240077A-D1DE-4D6F-962A-B41D195E62E8}" destId="{98BC4BCF-914B-4961-B6B3-A46C0A9E628C}" srcOrd="0" destOrd="0" presId="urn:microsoft.com/office/officeart/2005/8/layout/radial6"/>
    <dgm:cxn modelId="{F0BF4450-844B-4C47-B593-9DBE78BB40CE}" type="presOf" srcId="{52F1A1C7-C31F-48BC-9299-A6F8A6BEA26A}" destId="{A6AF7B5B-0837-4474-94AF-6BCC44B88BAF}" srcOrd="0" destOrd="0" presId="urn:microsoft.com/office/officeart/2005/8/layout/radial6"/>
    <dgm:cxn modelId="{676CABE2-7EF3-4592-8224-8ED42E71AD59}" type="presOf" srcId="{F578BAA7-831F-42F7-B3BB-B644DF3794F1}" destId="{955FF793-2DB7-4AF5-B019-EB89AC07C8B5}" srcOrd="0" destOrd="0" presId="urn:microsoft.com/office/officeart/2005/8/layout/radial6"/>
    <dgm:cxn modelId="{9B16A54D-65E0-4F42-96E7-8B21FCA9B5C3}" type="presOf" srcId="{6E1358D5-02BF-444A-B97E-7719CB76318C}" destId="{C9A42D77-F7A7-41E4-9387-170F19BEB922}" srcOrd="0" destOrd="0" presId="urn:microsoft.com/office/officeart/2005/8/layout/radial6"/>
    <dgm:cxn modelId="{74A756C0-B7AB-4C5E-A8BF-0419407C9F49}" srcId="{4ACE82F7-3435-4233-940A-3454CC4E8457}" destId="{468EA7F1-53E8-405C-9880-49DF1A94BD77}" srcOrd="0" destOrd="0" parTransId="{499936D5-6572-4DD4-8CA6-8EF479CA36B7}" sibTransId="{ACFC90AD-82CA-4C1A-85A4-678053ED91FE}"/>
    <dgm:cxn modelId="{22B394BB-B430-4BD9-A860-7E6CFF876A7A}" type="presOf" srcId="{0AEA5FB0-E562-4E6A-93C8-02E5C580033C}" destId="{8D5FC288-60E3-4EED-A093-E9F8F64DD1D4}" srcOrd="0" destOrd="0" presId="urn:microsoft.com/office/officeart/2005/8/layout/radial6"/>
    <dgm:cxn modelId="{D336EF12-5207-4015-8549-6B1CA33F482F}" type="presOf" srcId="{0AA99DA1-ADE1-464F-A43E-B81726091F65}" destId="{4C78B181-DEBC-4F30-B6CD-76EA492FA399}" srcOrd="0" destOrd="0" presId="urn:microsoft.com/office/officeart/2005/8/layout/radial6"/>
    <dgm:cxn modelId="{2A78DECE-8C2A-4D11-891B-C8EFA00E63CC}" srcId="{468EA7F1-53E8-405C-9880-49DF1A94BD77}" destId="{2E980B08-C3EB-40E9-979F-304628C5BCF8}" srcOrd="1" destOrd="0" parTransId="{7A9C5D19-2B12-4D5E-8629-62ACC2FBF979}" sibTransId="{6E1358D5-02BF-444A-B97E-7719CB76318C}"/>
    <dgm:cxn modelId="{B9AD2D0A-BF83-4602-88FF-534A9C21BCE0}" type="presOf" srcId="{4ACE82F7-3435-4233-940A-3454CC4E8457}" destId="{09D3884A-3AEA-4443-BE20-21770B929D88}" srcOrd="0" destOrd="0" presId="urn:microsoft.com/office/officeart/2005/8/layout/radial6"/>
    <dgm:cxn modelId="{A414DB1B-2C03-447A-BC50-0522D5B34E38}" type="presOf" srcId="{83DC89E7-219B-473F-B9E5-31A414DB44AE}" destId="{23F45F00-2E3F-4E35-B121-F7CCC52776F9}" srcOrd="0" destOrd="0" presId="urn:microsoft.com/office/officeart/2005/8/layout/radial6"/>
    <dgm:cxn modelId="{32695A96-3249-43E5-BE0B-961DCB74C7A1}" srcId="{468EA7F1-53E8-405C-9880-49DF1A94BD77}" destId="{83DC89E7-219B-473F-B9E5-31A414DB44AE}" srcOrd="5" destOrd="0" parTransId="{B4F6C29F-5144-41A6-8EA7-258D2865B5A9}" sibTransId="{07A1CAC4-D36E-4863-8781-4054EE29AFDF}"/>
    <dgm:cxn modelId="{406C3544-2227-4486-8323-0A7BBB054CDC}" type="presOf" srcId="{A892468C-24E4-4FDC-83E6-28637474617D}" destId="{63C2BF48-E526-4800-A1FD-F09457289B1A}" srcOrd="0" destOrd="0" presId="urn:microsoft.com/office/officeart/2005/8/layout/radial6"/>
    <dgm:cxn modelId="{58C175D5-62BF-45F3-874F-C25633ADAD36}" type="presOf" srcId="{9C3F9A2C-CE84-4B54-8CB9-DDFCA6A9A196}" destId="{E35AB7A3-8E72-4B7A-B7EC-94C9EB49D52B}" srcOrd="0" destOrd="0" presId="urn:microsoft.com/office/officeart/2005/8/layout/radial6"/>
    <dgm:cxn modelId="{41F93FDF-9B48-49C8-A297-2733DB5585C2}" type="presOf" srcId="{468EA7F1-53E8-405C-9880-49DF1A94BD77}" destId="{38A18CE8-E7FA-4960-91FD-B78D08AA4859}" srcOrd="0" destOrd="0" presId="urn:microsoft.com/office/officeart/2005/8/layout/radial6"/>
    <dgm:cxn modelId="{9B1368B6-515C-4D36-9B82-BD1801E9876B}" srcId="{468EA7F1-53E8-405C-9880-49DF1A94BD77}" destId="{F578BAA7-831F-42F7-B3BB-B644DF3794F1}" srcOrd="2" destOrd="0" parTransId="{EEBD792D-17DB-4E9D-93BF-112606EC0357}" sibTransId="{9C3F9A2C-CE84-4B54-8CB9-DDFCA6A9A196}"/>
    <dgm:cxn modelId="{08DB2FBC-FD1D-47B6-B22A-69585B446C08}" type="presParOf" srcId="{09D3884A-3AEA-4443-BE20-21770B929D88}" destId="{38A18CE8-E7FA-4960-91FD-B78D08AA4859}" srcOrd="0" destOrd="0" presId="urn:microsoft.com/office/officeart/2005/8/layout/radial6"/>
    <dgm:cxn modelId="{CF90C583-C48C-416D-8DAB-306641211AE5}" type="presParOf" srcId="{09D3884A-3AEA-4443-BE20-21770B929D88}" destId="{4C78B181-DEBC-4F30-B6CD-76EA492FA399}" srcOrd="1" destOrd="0" presId="urn:microsoft.com/office/officeart/2005/8/layout/radial6"/>
    <dgm:cxn modelId="{50CB9062-D6BF-49AB-888A-93FD9FC05B44}" type="presParOf" srcId="{09D3884A-3AEA-4443-BE20-21770B929D88}" destId="{43E3CE9A-33BC-44BC-AD66-C19A9DF341CB}" srcOrd="2" destOrd="0" presId="urn:microsoft.com/office/officeart/2005/8/layout/radial6"/>
    <dgm:cxn modelId="{320E9E17-88A0-4356-B065-18B3EDDC3473}" type="presParOf" srcId="{09D3884A-3AEA-4443-BE20-21770B929D88}" destId="{98BC4BCF-914B-4961-B6B3-A46C0A9E628C}" srcOrd="3" destOrd="0" presId="urn:microsoft.com/office/officeart/2005/8/layout/radial6"/>
    <dgm:cxn modelId="{C4BD6F4E-9FEB-4118-BA33-2DE17F86C51C}" type="presParOf" srcId="{09D3884A-3AEA-4443-BE20-21770B929D88}" destId="{B6777218-696F-4294-8A79-B9F255A25D45}" srcOrd="4" destOrd="0" presId="urn:microsoft.com/office/officeart/2005/8/layout/radial6"/>
    <dgm:cxn modelId="{200C515E-25A0-40F8-8F5A-4E14874F8BD1}" type="presParOf" srcId="{09D3884A-3AEA-4443-BE20-21770B929D88}" destId="{E0E97776-8BA6-4D43-9CA8-36494719E222}" srcOrd="5" destOrd="0" presId="urn:microsoft.com/office/officeart/2005/8/layout/radial6"/>
    <dgm:cxn modelId="{3C64A9E6-E5C7-4B25-8116-88415A1C7B99}" type="presParOf" srcId="{09D3884A-3AEA-4443-BE20-21770B929D88}" destId="{C9A42D77-F7A7-41E4-9387-170F19BEB922}" srcOrd="6" destOrd="0" presId="urn:microsoft.com/office/officeart/2005/8/layout/radial6"/>
    <dgm:cxn modelId="{C9ADDA97-CC52-40A3-A8EC-CD960D712412}" type="presParOf" srcId="{09D3884A-3AEA-4443-BE20-21770B929D88}" destId="{955FF793-2DB7-4AF5-B019-EB89AC07C8B5}" srcOrd="7" destOrd="0" presId="urn:microsoft.com/office/officeart/2005/8/layout/radial6"/>
    <dgm:cxn modelId="{06F9078B-0CF5-42CD-ADB1-A41F86360DD6}" type="presParOf" srcId="{09D3884A-3AEA-4443-BE20-21770B929D88}" destId="{900AF2FC-1ECB-4A13-A7E5-1B071B725315}" srcOrd="8" destOrd="0" presId="urn:microsoft.com/office/officeart/2005/8/layout/radial6"/>
    <dgm:cxn modelId="{1DACE99F-C7C9-446D-8EA2-B6D1EC115F46}" type="presParOf" srcId="{09D3884A-3AEA-4443-BE20-21770B929D88}" destId="{E35AB7A3-8E72-4B7A-B7EC-94C9EB49D52B}" srcOrd="9" destOrd="0" presId="urn:microsoft.com/office/officeart/2005/8/layout/radial6"/>
    <dgm:cxn modelId="{20B741FA-B28C-44C3-979B-46DDB6229F07}" type="presParOf" srcId="{09D3884A-3AEA-4443-BE20-21770B929D88}" destId="{A6AF7B5B-0837-4474-94AF-6BCC44B88BAF}" srcOrd="10" destOrd="0" presId="urn:microsoft.com/office/officeart/2005/8/layout/radial6"/>
    <dgm:cxn modelId="{49FC2C8B-B7E5-42EF-B910-9E8BDDF33D13}" type="presParOf" srcId="{09D3884A-3AEA-4443-BE20-21770B929D88}" destId="{D1B93AE9-9B34-4F49-9A8D-9F4309BB0888}" srcOrd="11" destOrd="0" presId="urn:microsoft.com/office/officeart/2005/8/layout/radial6"/>
    <dgm:cxn modelId="{1625225C-5A8B-4D63-834D-1A85DD8C3FB6}" type="presParOf" srcId="{09D3884A-3AEA-4443-BE20-21770B929D88}" destId="{63C2BF48-E526-4800-A1FD-F09457289B1A}" srcOrd="12" destOrd="0" presId="urn:microsoft.com/office/officeart/2005/8/layout/radial6"/>
    <dgm:cxn modelId="{570D7548-7F29-4ED8-963F-2E4A39BBEEA3}" type="presParOf" srcId="{09D3884A-3AEA-4443-BE20-21770B929D88}" destId="{5612C3EA-A374-490E-B389-527486D69F23}" srcOrd="13" destOrd="0" presId="urn:microsoft.com/office/officeart/2005/8/layout/radial6"/>
    <dgm:cxn modelId="{0D5BB7BD-6AD9-4718-A9D2-DD55D094BCF8}" type="presParOf" srcId="{09D3884A-3AEA-4443-BE20-21770B929D88}" destId="{02F20202-FB00-4782-B0AB-E937609BD5F2}" srcOrd="14" destOrd="0" presId="urn:microsoft.com/office/officeart/2005/8/layout/radial6"/>
    <dgm:cxn modelId="{CB64E2E7-5D57-4789-8653-68B48BB3757C}" type="presParOf" srcId="{09D3884A-3AEA-4443-BE20-21770B929D88}" destId="{8D5FC288-60E3-4EED-A093-E9F8F64DD1D4}" srcOrd="15" destOrd="0" presId="urn:microsoft.com/office/officeart/2005/8/layout/radial6"/>
    <dgm:cxn modelId="{E268F1AF-2D7C-426B-B0C2-A2CB6004E502}" type="presParOf" srcId="{09D3884A-3AEA-4443-BE20-21770B929D88}" destId="{23F45F00-2E3F-4E35-B121-F7CCC52776F9}" srcOrd="16" destOrd="0" presId="urn:microsoft.com/office/officeart/2005/8/layout/radial6"/>
    <dgm:cxn modelId="{831B5914-CDD3-4F82-8FE5-292D6C7A1097}" type="presParOf" srcId="{09D3884A-3AEA-4443-BE20-21770B929D88}" destId="{9D4EC3C4-47D0-46E1-9E6F-B7D01B30EE25}" srcOrd="17" destOrd="0" presId="urn:microsoft.com/office/officeart/2005/8/layout/radial6"/>
    <dgm:cxn modelId="{412A9968-C422-43E3-B1E8-4EC2556F4263}" type="presParOf" srcId="{09D3884A-3AEA-4443-BE20-21770B929D88}" destId="{37394083-9C84-49B4-B207-D0F69D27B5D1}" srcOrd="18" destOrd="0" presId="urn:microsoft.com/office/officeart/2005/8/layout/radial6"/>
    <dgm:cxn modelId="{61044C27-8D8F-4C9A-9FD5-E7AC31E275E6}" type="presParOf" srcId="{09D3884A-3AEA-4443-BE20-21770B929D88}" destId="{D4337DB9-3134-4681-8EDF-CE0A8DE541E7}" srcOrd="19" destOrd="0" presId="urn:microsoft.com/office/officeart/2005/8/layout/radial6"/>
    <dgm:cxn modelId="{BBE5379B-FDBD-4605-A17B-858C2877CA67}" type="presParOf" srcId="{09D3884A-3AEA-4443-BE20-21770B929D88}" destId="{6FF7BD69-5BC7-4A71-95CE-56518FB40DC0}" srcOrd="20" destOrd="0" presId="urn:microsoft.com/office/officeart/2005/8/layout/radial6"/>
    <dgm:cxn modelId="{3D9FF385-EC20-4AF4-AC2B-0A9D978ACF6C}" type="presParOf" srcId="{09D3884A-3AEA-4443-BE20-21770B929D88}" destId="{5419A33C-DE27-405E-BFCA-F97630C44C76}"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CE82F7-3435-4233-940A-3454CC4E8457}" type="doc">
      <dgm:prSet loTypeId="urn:microsoft.com/office/officeart/2005/8/layout/radial6" loCatId="relationship" qsTypeId="urn:microsoft.com/office/officeart/2005/8/quickstyle/simple1" qsCatId="simple" csTypeId="urn:microsoft.com/office/officeart/2005/8/colors/colorful5" csCatId="colorful" phldr="1"/>
      <dgm:spPr/>
      <dgm:t>
        <a:bodyPr/>
        <a:lstStyle/>
        <a:p>
          <a:endParaRPr lang="en-GB"/>
        </a:p>
      </dgm:t>
    </dgm:pt>
    <dgm:pt modelId="{468EA7F1-53E8-405C-9880-49DF1A94BD77}">
      <dgm:prSet phldrT="[Text]"/>
      <dgm:spPr/>
      <dgm:t>
        <a:bodyPr/>
        <a:lstStyle/>
        <a:p>
          <a:r>
            <a:rPr lang="en-GB" dirty="0" smtClean="0"/>
            <a:t>The Code</a:t>
          </a:r>
          <a:endParaRPr lang="en-GB" dirty="0"/>
        </a:p>
      </dgm:t>
    </dgm:pt>
    <dgm:pt modelId="{499936D5-6572-4DD4-8CA6-8EF479CA36B7}" type="parTrans" cxnId="{74A756C0-B7AB-4C5E-A8BF-0419407C9F49}">
      <dgm:prSet/>
      <dgm:spPr/>
      <dgm:t>
        <a:bodyPr/>
        <a:lstStyle/>
        <a:p>
          <a:endParaRPr lang="en-GB"/>
        </a:p>
      </dgm:t>
    </dgm:pt>
    <dgm:pt modelId="{ACFC90AD-82CA-4C1A-85A4-678053ED91FE}" type="sibTrans" cxnId="{74A756C0-B7AB-4C5E-A8BF-0419407C9F49}">
      <dgm:prSet/>
      <dgm:spPr/>
      <dgm:t>
        <a:bodyPr/>
        <a:lstStyle/>
        <a:p>
          <a:endParaRPr lang="en-GB"/>
        </a:p>
      </dgm:t>
    </dgm:pt>
    <dgm:pt modelId="{0AA99DA1-ADE1-464F-A43E-B81726091F65}">
      <dgm:prSet phldrT="[Text]" custT="1"/>
      <dgm:spPr/>
      <dgm:t>
        <a:bodyPr/>
        <a:lstStyle/>
        <a:p>
          <a:r>
            <a:rPr lang="en-GB" sz="1600" dirty="0" smtClean="0">
              <a:solidFill>
                <a:schemeClr val="tx1"/>
              </a:solidFill>
            </a:rPr>
            <a:t>Practice Hours</a:t>
          </a:r>
          <a:endParaRPr lang="en-GB" sz="1600" dirty="0">
            <a:solidFill>
              <a:schemeClr val="tx1"/>
            </a:solidFill>
          </a:endParaRPr>
        </a:p>
      </dgm:t>
    </dgm:pt>
    <dgm:pt modelId="{82F475F0-44AC-45DC-A2E1-7A76DB7B2D95}" type="parTrans" cxnId="{A102D2B7-0F95-432D-9418-91D4D2E44966}">
      <dgm:prSet/>
      <dgm:spPr/>
      <dgm:t>
        <a:bodyPr/>
        <a:lstStyle/>
        <a:p>
          <a:endParaRPr lang="en-GB"/>
        </a:p>
      </dgm:t>
    </dgm:pt>
    <dgm:pt modelId="{F240077A-D1DE-4D6F-962A-B41D195E62E8}" type="sibTrans" cxnId="{A102D2B7-0F95-432D-9418-91D4D2E44966}">
      <dgm:prSet/>
      <dgm:spPr/>
      <dgm:t>
        <a:bodyPr/>
        <a:lstStyle/>
        <a:p>
          <a:endParaRPr lang="en-GB"/>
        </a:p>
      </dgm:t>
    </dgm:pt>
    <dgm:pt modelId="{2E980B08-C3EB-40E9-979F-304628C5BCF8}">
      <dgm:prSet phldrT="[Text]" custT="1"/>
      <dgm:spPr/>
      <dgm:t>
        <a:bodyPr/>
        <a:lstStyle/>
        <a:p>
          <a:r>
            <a:rPr lang="en-GB" sz="1600" dirty="0" smtClean="0">
              <a:solidFill>
                <a:schemeClr val="tx1"/>
              </a:solidFill>
            </a:rPr>
            <a:t>CPD</a:t>
          </a:r>
          <a:endParaRPr lang="en-GB" sz="1600" dirty="0">
            <a:solidFill>
              <a:schemeClr val="tx1"/>
            </a:solidFill>
          </a:endParaRPr>
        </a:p>
      </dgm:t>
    </dgm:pt>
    <dgm:pt modelId="{7A9C5D19-2B12-4D5E-8629-62ACC2FBF979}" type="parTrans" cxnId="{2A78DECE-8C2A-4D11-891B-C8EFA00E63CC}">
      <dgm:prSet/>
      <dgm:spPr/>
      <dgm:t>
        <a:bodyPr/>
        <a:lstStyle/>
        <a:p>
          <a:endParaRPr lang="en-GB"/>
        </a:p>
      </dgm:t>
    </dgm:pt>
    <dgm:pt modelId="{6E1358D5-02BF-444A-B97E-7719CB76318C}" type="sibTrans" cxnId="{2A78DECE-8C2A-4D11-891B-C8EFA00E63CC}">
      <dgm:prSet/>
      <dgm:spPr/>
      <dgm:t>
        <a:bodyPr/>
        <a:lstStyle/>
        <a:p>
          <a:endParaRPr lang="en-GB"/>
        </a:p>
      </dgm:t>
    </dgm:pt>
    <dgm:pt modelId="{F578BAA7-831F-42F7-B3BB-B644DF3794F1}">
      <dgm:prSet phldrT="[Text]"/>
      <dgm:spPr/>
      <dgm:t>
        <a:bodyPr/>
        <a:lstStyle/>
        <a:p>
          <a:r>
            <a:rPr lang="en-GB" dirty="0" smtClean="0">
              <a:solidFill>
                <a:schemeClr val="tx1"/>
              </a:solidFill>
            </a:rPr>
            <a:t>Feedback</a:t>
          </a:r>
          <a:endParaRPr lang="en-GB" dirty="0">
            <a:solidFill>
              <a:schemeClr val="tx1"/>
            </a:solidFill>
          </a:endParaRPr>
        </a:p>
      </dgm:t>
    </dgm:pt>
    <dgm:pt modelId="{EEBD792D-17DB-4E9D-93BF-112606EC0357}" type="parTrans" cxnId="{9B1368B6-515C-4D36-9B82-BD1801E9876B}">
      <dgm:prSet/>
      <dgm:spPr/>
      <dgm:t>
        <a:bodyPr/>
        <a:lstStyle/>
        <a:p>
          <a:endParaRPr lang="en-GB"/>
        </a:p>
      </dgm:t>
    </dgm:pt>
    <dgm:pt modelId="{9C3F9A2C-CE84-4B54-8CB9-DDFCA6A9A196}" type="sibTrans" cxnId="{9B1368B6-515C-4D36-9B82-BD1801E9876B}">
      <dgm:prSet/>
      <dgm:spPr/>
      <dgm:t>
        <a:bodyPr/>
        <a:lstStyle/>
        <a:p>
          <a:endParaRPr lang="en-GB"/>
        </a:p>
      </dgm:t>
    </dgm:pt>
    <dgm:pt modelId="{52F1A1C7-C31F-48BC-9299-A6F8A6BEA26A}">
      <dgm:prSet phldrT="[Text]" custT="1"/>
      <dgm:spPr>
        <a:solidFill>
          <a:srgbClr val="C9A4E4"/>
        </a:solidFill>
      </dgm:spPr>
      <dgm:t>
        <a:bodyPr/>
        <a:lstStyle/>
        <a:p>
          <a:pPr>
            <a:spcAft>
              <a:spcPts val="0"/>
            </a:spcAft>
          </a:pPr>
          <a:r>
            <a:rPr lang="en-GB" sz="2800" dirty="0" smtClean="0">
              <a:solidFill>
                <a:schemeClr val="tx1"/>
              </a:solidFill>
            </a:rPr>
            <a:t>Reflection (5 instances) and discussion with a registrant</a:t>
          </a:r>
          <a:endParaRPr lang="en-GB" sz="2800" dirty="0">
            <a:solidFill>
              <a:schemeClr val="tx1"/>
            </a:solidFill>
          </a:endParaRPr>
        </a:p>
      </dgm:t>
    </dgm:pt>
    <dgm:pt modelId="{BFD53F74-F919-4F16-B5AA-D9593BA049E4}" type="parTrans" cxnId="{2091399F-FB30-4C19-A4BB-F6E660B05D88}">
      <dgm:prSet/>
      <dgm:spPr/>
      <dgm:t>
        <a:bodyPr/>
        <a:lstStyle/>
        <a:p>
          <a:endParaRPr lang="en-GB"/>
        </a:p>
      </dgm:t>
    </dgm:pt>
    <dgm:pt modelId="{A892468C-24E4-4FDC-83E6-28637474617D}" type="sibTrans" cxnId="{2091399F-FB30-4C19-A4BB-F6E660B05D88}">
      <dgm:prSet/>
      <dgm:spPr/>
      <dgm:t>
        <a:bodyPr/>
        <a:lstStyle/>
        <a:p>
          <a:endParaRPr lang="en-GB"/>
        </a:p>
      </dgm:t>
    </dgm:pt>
    <dgm:pt modelId="{908B69C8-7D8A-42C4-91AA-2F7662B6CCE3}">
      <dgm:prSet phldrT="[Text]" custT="1"/>
      <dgm:spPr/>
      <dgm:t>
        <a:bodyPr/>
        <a:lstStyle/>
        <a:p>
          <a:r>
            <a:rPr lang="en-GB" sz="1200" dirty="0" smtClean="0">
              <a:solidFill>
                <a:schemeClr val="tx1"/>
              </a:solidFill>
            </a:rPr>
            <a:t>Professional indemnity arrangement</a:t>
          </a:r>
          <a:endParaRPr lang="en-GB" sz="1200" dirty="0">
            <a:solidFill>
              <a:schemeClr val="tx1"/>
            </a:solidFill>
          </a:endParaRPr>
        </a:p>
      </dgm:t>
    </dgm:pt>
    <dgm:pt modelId="{CFA4B13F-2B42-42AA-98B5-70E7AD0BFD11}" type="parTrans" cxnId="{52F62633-3583-456B-9D44-8D0A8A4F7A37}">
      <dgm:prSet/>
      <dgm:spPr/>
      <dgm:t>
        <a:bodyPr/>
        <a:lstStyle/>
        <a:p>
          <a:endParaRPr lang="en-GB"/>
        </a:p>
      </dgm:t>
    </dgm:pt>
    <dgm:pt modelId="{0AEA5FB0-E562-4E6A-93C8-02E5C580033C}" type="sibTrans" cxnId="{52F62633-3583-456B-9D44-8D0A8A4F7A37}">
      <dgm:prSet/>
      <dgm:spPr/>
      <dgm:t>
        <a:bodyPr/>
        <a:lstStyle/>
        <a:p>
          <a:endParaRPr lang="en-GB"/>
        </a:p>
      </dgm:t>
    </dgm:pt>
    <dgm:pt modelId="{83DC89E7-219B-473F-B9E5-31A414DB44AE}">
      <dgm:prSet phldrT="[Text]" custT="1"/>
      <dgm:spPr/>
      <dgm:t>
        <a:bodyPr/>
        <a:lstStyle/>
        <a:p>
          <a:r>
            <a:rPr lang="en-GB" sz="1600" dirty="0" smtClean="0">
              <a:solidFill>
                <a:schemeClr val="tx1"/>
              </a:solidFill>
            </a:rPr>
            <a:t>Health and character</a:t>
          </a:r>
          <a:endParaRPr lang="en-GB" sz="1600" dirty="0">
            <a:solidFill>
              <a:schemeClr val="tx1"/>
            </a:solidFill>
          </a:endParaRPr>
        </a:p>
      </dgm:t>
    </dgm:pt>
    <dgm:pt modelId="{B4F6C29F-5144-41A6-8EA7-258D2865B5A9}" type="parTrans" cxnId="{32695A96-3249-43E5-BE0B-961DCB74C7A1}">
      <dgm:prSet/>
      <dgm:spPr/>
      <dgm:t>
        <a:bodyPr/>
        <a:lstStyle/>
        <a:p>
          <a:endParaRPr lang="en-GB"/>
        </a:p>
      </dgm:t>
    </dgm:pt>
    <dgm:pt modelId="{07A1CAC4-D36E-4863-8781-4054EE29AFDF}" type="sibTrans" cxnId="{32695A96-3249-43E5-BE0B-961DCB74C7A1}">
      <dgm:prSet/>
      <dgm:spPr/>
      <dgm:t>
        <a:bodyPr/>
        <a:lstStyle/>
        <a:p>
          <a:endParaRPr lang="en-GB"/>
        </a:p>
      </dgm:t>
    </dgm:pt>
    <dgm:pt modelId="{AF65FA59-3B81-486B-86A0-B0ABEA1824D1}">
      <dgm:prSet phldrT="[Text]" custT="1"/>
      <dgm:spPr/>
      <dgm:t>
        <a:bodyPr/>
        <a:lstStyle/>
        <a:p>
          <a:r>
            <a:rPr lang="en-GB" sz="1300" dirty="0" smtClean="0">
              <a:solidFill>
                <a:schemeClr val="tx1"/>
              </a:solidFill>
            </a:rPr>
            <a:t>Confirmation</a:t>
          </a:r>
          <a:endParaRPr lang="en-GB" sz="1300" dirty="0">
            <a:solidFill>
              <a:schemeClr val="tx1"/>
            </a:solidFill>
          </a:endParaRPr>
        </a:p>
      </dgm:t>
    </dgm:pt>
    <dgm:pt modelId="{AD60CD75-A1CB-4DA2-91D8-E658C2082B20}" type="parTrans" cxnId="{C2E9ABF2-2654-44E1-BBAD-B3A7C73BBAA2}">
      <dgm:prSet/>
      <dgm:spPr/>
      <dgm:t>
        <a:bodyPr/>
        <a:lstStyle/>
        <a:p>
          <a:endParaRPr lang="en-GB"/>
        </a:p>
      </dgm:t>
    </dgm:pt>
    <dgm:pt modelId="{C0D8B354-983A-4A27-BA41-0F3C1257DECB}" type="sibTrans" cxnId="{C2E9ABF2-2654-44E1-BBAD-B3A7C73BBAA2}">
      <dgm:prSet/>
      <dgm:spPr/>
      <dgm:t>
        <a:bodyPr/>
        <a:lstStyle/>
        <a:p>
          <a:endParaRPr lang="en-GB"/>
        </a:p>
      </dgm:t>
    </dgm:pt>
    <dgm:pt modelId="{A66B1398-F0DA-4C80-B308-AB59C4FD682B}">
      <dgm:prSet/>
      <dgm:spPr/>
      <dgm:t>
        <a:bodyPr/>
        <a:lstStyle/>
        <a:p>
          <a:endParaRPr lang="en-GB"/>
        </a:p>
      </dgm:t>
    </dgm:pt>
    <dgm:pt modelId="{45ACDAE2-D820-471E-B279-900FD02DEE9A}" type="parTrans" cxnId="{7A7745AA-DB7F-4804-80CE-950CDA055C44}">
      <dgm:prSet/>
      <dgm:spPr/>
      <dgm:t>
        <a:bodyPr/>
        <a:lstStyle/>
        <a:p>
          <a:endParaRPr lang="en-GB"/>
        </a:p>
      </dgm:t>
    </dgm:pt>
    <dgm:pt modelId="{063CE50E-5465-41D1-B0A5-D751EBBC7620}" type="sibTrans" cxnId="{7A7745AA-DB7F-4804-80CE-950CDA055C44}">
      <dgm:prSet/>
      <dgm:spPr/>
      <dgm:t>
        <a:bodyPr/>
        <a:lstStyle/>
        <a:p>
          <a:endParaRPr lang="en-GB"/>
        </a:p>
      </dgm:t>
    </dgm:pt>
    <dgm:pt modelId="{E0C69D5B-FAE0-4EEB-AED3-D891C340AF8A}">
      <dgm:prSet/>
      <dgm:spPr/>
      <dgm:t>
        <a:bodyPr/>
        <a:lstStyle/>
        <a:p>
          <a:endParaRPr lang="en-GB"/>
        </a:p>
      </dgm:t>
    </dgm:pt>
    <dgm:pt modelId="{337E9D4A-67D1-4B1B-B45A-0CFF1B8E3DA9}" type="parTrans" cxnId="{3021CA85-741E-4625-A4D7-8B089DD2E1FF}">
      <dgm:prSet/>
      <dgm:spPr/>
      <dgm:t>
        <a:bodyPr/>
        <a:lstStyle/>
        <a:p>
          <a:endParaRPr lang="en-GB"/>
        </a:p>
      </dgm:t>
    </dgm:pt>
    <dgm:pt modelId="{BF38AFE0-32DE-4C59-8684-622C96BB33F6}" type="sibTrans" cxnId="{3021CA85-741E-4625-A4D7-8B089DD2E1FF}">
      <dgm:prSet/>
      <dgm:spPr/>
      <dgm:t>
        <a:bodyPr/>
        <a:lstStyle/>
        <a:p>
          <a:endParaRPr lang="en-GB"/>
        </a:p>
      </dgm:t>
    </dgm:pt>
    <dgm:pt modelId="{50AFAABC-0FE5-4BCE-9022-6042D0B103A3}">
      <dgm:prSet/>
      <dgm:spPr/>
      <dgm:t>
        <a:bodyPr/>
        <a:lstStyle/>
        <a:p>
          <a:endParaRPr lang="en-GB"/>
        </a:p>
      </dgm:t>
    </dgm:pt>
    <dgm:pt modelId="{854A8ADB-BED8-4FC8-A01A-C9196509F254}" type="parTrans" cxnId="{71EF338F-E19E-483F-B22E-4E089545B8E7}">
      <dgm:prSet/>
      <dgm:spPr/>
      <dgm:t>
        <a:bodyPr/>
        <a:lstStyle/>
        <a:p>
          <a:endParaRPr lang="en-GB"/>
        </a:p>
      </dgm:t>
    </dgm:pt>
    <dgm:pt modelId="{5B59D10C-56DA-4F4E-A646-C91649487180}" type="sibTrans" cxnId="{71EF338F-E19E-483F-B22E-4E089545B8E7}">
      <dgm:prSet/>
      <dgm:spPr/>
      <dgm:t>
        <a:bodyPr/>
        <a:lstStyle/>
        <a:p>
          <a:endParaRPr lang="en-GB"/>
        </a:p>
      </dgm:t>
    </dgm:pt>
    <dgm:pt modelId="{949D1A40-A460-46F0-B12E-CC6A04EA8BFE}">
      <dgm:prSet/>
      <dgm:spPr/>
      <dgm:t>
        <a:bodyPr/>
        <a:lstStyle/>
        <a:p>
          <a:endParaRPr lang="en-GB"/>
        </a:p>
      </dgm:t>
    </dgm:pt>
    <dgm:pt modelId="{C2F8E398-686F-4CD5-9910-FA7D2D885D51}" type="parTrans" cxnId="{B6B5A349-3E76-4B25-8201-E80834DC554F}">
      <dgm:prSet/>
      <dgm:spPr/>
      <dgm:t>
        <a:bodyPr/>
        <a:lstStyle/>
        <a:p>
          <a:endParaRPr lang="en-GB"/>
        </a:p>
      </dgm:t>
    </dgm:pt>
    <dgm:pt modelId="{26325FF1-B906-4D65-8B54-BC8E772F7BB6}" type="sibTrans" cxnId="{B6B5A349-3E76-4B25-8201-E80834DC554F}">
      <dgm:prSet/>
      <dgm:spPr/>
      <dgm:t>
        <a:bodyPr/>
        <a:lstStyle/>
        <a:p>
          <a:endParaRPr lang="en-GB"/>
        </a:p>
      </dgm:t>
    </dgm:pt>
    <dgm:pt modelId="{EAADDE00-786B-4434-9E7D-876DB790157F}">
      <dgm:prSet/>
      <dgm:spPr/>
      <dgm:t>
        <a:bodyPr/>
        <a:lstStyle/>
        <a:p>
          <a:endParaRPr lang="en-GB"/>
        </a:p>
      </dgm:t>
    </dgm:pt>
    <dgm:pt modelId="{962A416F-65E6-4C4D-A50B-368DFA4400CD}" type="parTrans" cxnId="{84A1EADB-E936-4864-B666-0B7407D18881}">
      <dgm:prSet/>
      <dgm:spPr/>
      <dgm:t>
        <a:bodyPr/>
        <a:lstStyle/>
        <a:p>
          <a:endParaRPr lang="en-GB"/>
        </a:p>
      </dgm:t>
    </dgm:pt>
    <dgm:pt modelId="{121EB9A2-2725-4E3C-BF14-13FD5A228C9B}" type="sibTrans" cxnId="{84A1EADB-E936-4864-B666-0B7407D18881}">
      <dgm:prSet/>
      <dgm:spPr/>
      <dgm:t>
        <a:bodyPr/>
        <a:lstStyle/>
        <a:p>
          <a:endParaRPr lang="en-GB"/>
        </a:p>
      </dgm:t>
    </dgm:pt>
    <dgm:pt modelId="{ED88FA96-8AFF-466C-A29E-6600BEF0380F}">
      <dgm:prSet/>
      <dgm:spPr/>
      <dgm:t>
        <a:bodyPr/>
        <a:lstStyle/>
        <a:p>
          <a:endParaRPr lang="en-GB"/>
        </a:p>
      </dgm:t>
    </dgm:pt>
    <dgm:pt modelId="{22B5BB18-0C95-4010-8F42-63537CDD5806}" type="parTrans" cxnId="{FD19C46B-BF22-42B0-9A7A-BB776D2E813D}">
      <dgm:prSet/>
      <dgm:spPr/>
      <dgm:t>
        <a:bodyPr/>
        <a:lstStyle/>
        <a:p>
          <a:endParaRPr lang="en-GB"/>
        </a:p>
      </dgm:t>
    </dgm:pt>
    <dgm:pt modelId="{E42AA387-A465-47A2-A9D4-C626F72F42B5}" type="sibTrans" cxnId="{FD19C46B-BF22-42B0-9A7A-BB776D2E813D}">
      <dgm:prSet/>
      <dgm:spPr/>
      <dgm:t>
        <a:bodyPr/>
        <a:lstStyle/>
        <a:p>
          <a:endParaRPr lang="en-GB"/>
        </a:p>
      </dgm:t>
    </dgm:pt>
    <dgm:pt modelId="{27E57AFC-3DC3-464D-BF28-B1918F478914}">
      <dgm:prSet/>
      <dgm:spPr/>
      <dgm:t>
        <a:bodyPr/>
        <a:lstStyle/>
        <a:p>
          <a:endParaRPr lang="en-GB"/>
        </a:p>
      </dgm:t>
    </dgm:pt>
    <dgm:pt modelId="{34ECBF71-26A4-4AE1-A793-1F60D5509477}" type="parTrans" cxnId="{D75C40E5-1DA9-405D-80AA-57C52E09C225}">
      <dgm:prSet/>
      <dgm:spPr/>
      <dgm:t>
        <a:bodyPr/>
        <a:lstStyle/>
        <a:p>
          <a:endParaRPr lang="en-GB"/>
        </a:p>
      </dgm:t>
    </dgm:pt>
    <dgm:pt modelId="{9F3E6F6B-F49F-4959-8571-F5F8F8174583}" type="sibTrans" cxnId="{D75C40E5-1DA9-405D-80AA-57C52E09C225}">
      <dgm:prSet/>
      <dgm:spPr/>
      <dgm:t>
        <a:bodyPr/>
        <a:lstStyle/>
        <a:p>
          <a:endParaRPr lang="en-GB"/>
        </a:p>
      </dgm:t>
    </dgm:pt>
    <dgm:pt modelId="{09D3884A-3AEA-4443-BE20-21770B929D88}" type="pres">
      <dgm:prSet presAssocID="{4ACE82F7-3435-4233-940A-3454CC4E8457}" presName="Name0" presStyleCnt="0">
        <dgm:presLayoutVars>
          <dgm:chMax val="1"/>
          <dgm:dir/>
          <dgm:animLvl val="ctr"/>
          <dgm:resizeHandles val="exact"/>
        </dgm:presLayoutVars>
      </dgm:prSet>
      <dgm:spPr/>
      <dgm:t>
        <a:bodyPr/>
        <a:lstStyle/>
        <a:p>
          <a:endParaRPr lang="en-GB"/>
        </a:p>
      </dgm:t>
    </dgm:pt>
    <dgm:pt modelId="{38A18CE8-E7FA-4960-91FD-B78D08AA4859}" type="pres">
      <dgm:prSet presAssocID="{468EA7F1-53E8-405C-9880-49DF1A94BD77}" presName="centerShape" presStyleLbl="node0" presStyleIdx="0" presStyleCnt="1"/>
      <dgm:spPr/>
      <dgm:t>
        <a:bodyPr/>
        <a:lstStyle/>
        <a:p>
          <a:endParaRPr lang="en-GB"/>
        </a:p>
      </dgm:t>
    </dgm:pt>
    <dgm:pt modelId="{4C78B181-DEBC-4F30-B6CD-76EA492FA399}" type="pres">
      <dgm:prSet presAssocID="{0AA99DA1-ADE1-464F-A43E-B81726091F65}" presName="node" presStyleLbl="node1" presStyleIdx="0" presStyleCnt="7" custScaleX="120977" custScaleY="120266">
        <dgm:presLayoutVars>
          <dgm:bulletEnabled val="1"/>
        </dgm:presLayoutVars>
      </dgm:prSet>
      <dgm:spPr/>
      <dgm:t>
        <a:bodyPr/>
        <a:lstStyle/>
        <a:p>
          <a:endParaRPr lang="en-GB"/>
        </a:p>
      </dgm:t>
    </dgm:pt>
    <dgm:pt modelId="{43E3CE9A-33BC-44BC-AD66-C19A9DF341CB}" type="pres">
      <dgm:prSet presAssocID="{0AA99DA1-ADE1-464F-A43E-B81726091F65}" presName="dummy" presStyleCnt="0"/>
      <dgm:spPr/>
    </dgm:pt>
    <dgm:pt modelId="{98BC4BCF-914B-4961-B6B3-A46C0A9E628C}" type="pres">
      <dgm:prSet presAssocID="{F240077A-D1DE-4D6F-962A-B41D195E62E8}" presName="sibTrans" presStyleLbl="sibTrans2D1" presStyleIdx="0" presStyleCnt="7"/>
      <dgm:spPr/>
      <dgm:t>
        <a:bodyPr/>
        <a:lstStyle/>
        <a:p>
          <a:endParaRPr lang="en-GB"/>
        </a:p>
      </dgm:t>
    </dgm:pt>
    <dgm:pt modelId="{B6777218-696F-4294-8A79-B9F255A25D45}" type="pres">
      <dgm:prSet presAssocID="{2E980B08-C3EB-40E9-979F-304628C5BCF8}" presName="node" presStyleLbl="node1" presStyleIdx="1" presStyleCnt="7" custScaleX="125754" custScaleY="128358">
        <dgm:presLayoutVars>
          <dgm:bulletEnabled val="1"/>
        </dgm:presLayoutVars>
      </dgm:prSet>
      <dgm:spPr/>
      <dgm:t>
        <a:bodyPr/>
        <a:lstStyle/>
        <a:p>
          <a:endParaRPr lang="en-GB"/>
        </a:p>
      </dgm:t>
    </dgm:pt>
    <dgm:pt modelId="{E0E97776-8BA6-4D43-9CA8-36494719E222}" type="pres">
      <dgm:prSet presAssocID="{2E980B08-C3EB-40E9-979F-304628C5BCF8}" presName="dummy" presStyleCnt="0"/>
      <dgm:spPr/>
    </dgm:pt>
    <dgm:pt modelId="{C9A42D77-F7A7-41E4-9387-170F19BEB922}" type="pres">
      <dgm:prSet presAssocID="{6E1358D5-02BF-444A-B97E-7719CB76318C}" presName="sibTrans" presStyleLbl="sibTrans2D1" presStyleIdx="1" presStyleCnt="7"/>
      <dgm:spPr/>
      <dgm:t>
        <a:bodyPr/>
        <a:lstStyle/>
        <a:p>
          <a:endParaRPr lang="en-GB"/>
        </a:p>
      </dgm:t>
    </dgm:pt>
    <dgm:pt modelId="{955FF793-2DB7-4AF5-B019-EB89AC07C8B5}" type="pres">
      <dgm:prSet presAssocID="{F578BAA7-831F-42F7-B3BB-B644DF3794F1}" presName="node" presStyleLbl="node1" presStyleIdx="2" presStyleCnt="7" custScaleX="124778" custScaleY="121790">
        <dgm:presLayoutVars>
          <dgm:bulletEnabled val="1"/>
        </dgm:presLayoutVars>
      </dgm:prSet>
      <dgm:spPr/>
      <dgm:t>
        <a:bodyPr/>
        <a:lstStyle/>
        <a:p>
          <a:endParaRPr lang="en-GB"/>
        </a:p>
      </dgm:t>
    </dgm:pt>
    <dgm:pt modelId="{900AF2FC-1ECB-4A13-A7E5-1B071B725315}" type="pres">
      <dgm:prSet presAssocID="{F578BAA7-831F-42F7-B3BB-B644DF3794F1}" presName="dummy" presStyleCnt="0"/>
      <dgm:spPr/>
    </dgm:pt>
    <dgm:pt modelId="{E35AB7A3-8E72-4B7A-B7EC-94C9EB49D52B}" type="pres">
      <dgm:prSet presAssocID="{9C3F9A2C-CE84-4B54-8CB9-DDFCA6A9A196}" presName="sibTrans" presStyleLbl="sibTrans2D1" presStyleIdx="2" presStyleCnt="7"/>
      <dgm:spPr/>
      <dgm:t>
        <a:bodyPr/>
        <a:lstStyle/>
        <a:p>
          <a:endParaRPr lang="en-GB"/>
        </a:p>
      </dgm:t>
    </dgm:pt>
    <dgm:pt modelId="{A6AF7B5B-0837-4474-94AF-6BCC44B88BAF}" type="pres">
      <dgm:prSet presAssocID="{52F1A1C7-C31F-48BC-9299-A6F8A6BEA26A}" presName="node" presStyleLbl="node1" presStyleIdx="3" presStyleCnt="7" custScaleX="275353" custScaleY="209349">
        <dgm:presLayoutVars>
          <dgm:bulletEnabled val="1"/>
        </dgm:presLayoutVars>
      </dgm:prSet>
      <dgm:spPr/>
      <dgm:t>
        <a:bodyPr/>
        <a:lstStyle/>
        <a:p>
          <a:endParaRPr lang="en-GB"/>
        </a:p>
      </dgm:t>
    </dgm:pt>
    <dgm:pt modelId="{D1B93AE9-9B34-4F49-9A8D-9F4309BB0888}" type="pres">
      <dgm:prSet presAssocID="{52F1A1C7-C31F-48BC-9299-A6F8A6BEA26A}" presName="dummy" presStyleCnt="0"/>
      <dgm:spPr/>
    </dgm:pt>
    <dgm:pt modelId="{63C2BF48-E526-4800-A1FD-F09457289B1A}" type="pres">
      <dgm:prSet presAssocID="{A892468C-24E4-4FDC-83E6-28637474617D}" presName="sibTrans" presStyleLbl="sibTrans2D1" presStyleIdx="3" presStyleCnt="7"/>
      <dgm:spPr/>
      <dgm:t>
        <a:bodyPr/>
        <a:lstStyle/>
        <a:p>
          <a:endParaRPr lang="en-GB"/>
        </a:p>
      </dgm:t>
    </dgm:pt>
    <dgm:pt modelId="{5612C3EA-A374-490E-B389-527486D69F23}" type="pres">
      <dgm:prSet presAssocID="{908B69C8-7D8A-42C4-91AA-2F7662B6CCE3}" presName="node" presStyleLbl="node1" presStyleIdx="4" presStyleCnt="7" custScaleX="128244" custScaleY="121810">
        <dgm:presLayoutVars>
          <dgm:bulletEnabled val="1"/>
        </dgm:presLayoutVars>
      </dgm:prSet>
      <dgm:spPr/>
      <dgm:t>
        <a:bodyPr/>
        <a:lstStyle/>
        <a:p>
          <a:endParaRPr lang="en-GB"/>
        </a:p>
      </dgm:t>
    </dgm:pt>
    <dgm:pt modelId="{02F20202-FB00-4782-B0AB-E937609BD5F2}" type="pres">
      <dgm:prSet presAssocID="{908B69C8-7D8A-42C4-91AA-2F7662B6CCE3}" presName="dummy" presStyleCnt="0"/>
      <dgm:spPr/>
    </dgm:pt>
    <dgm:pt modelId="{8D5FC288-60E3-4EED-A093-E9F8F64DD1D4}" type="pres">
      <dgm:prSet presAssocID="{0AEA5FB0-E562-4E6A-93C8-02E5C580033C}" presName="sibTrans" presStyleLbl="sibTrans2D1" presStyleIdx="4" presStyleCnt="7"/>
      <dgm:spPr/>
      <dgm:t>
        <a:bodyPr/>
        <a:lstStyle/>
        <a:p>
          <a:endParaRPr lang="en-GB"/>
        </a:p>
      </dgm:t>
    </dgm:pt>
    <dgm:pt modelId="{23F45F00-2E3F-4E35-B121-F7CCC52776F9}" type="pres">
      <dgm:prSet presAssocID="{83DC89E7-219B-473F-B9E5-31A414DB44AE}" presName="node" presStyleLbl="node1" presStyleIdx="5" presStyleCnt="7" custScaleX="126149" custScaleY="126471">
        <dgm:presLayoutVars>
          <dgm:bulletEnabled val="1"/>
        </dgm:presLayoutVars>
      </dgm:prSet>
      <dgm:spPr/>
      <dgm:t>
        <a:bodyPr/>
        <a:lstStyle/>
        <a:p>
          <a:endParaRPr lang="en-GB"/>
        </a:p>
      </dgm:t>
    </dgm:pt>
    <dgm:pt modelId="{9D4EC3C4-47D0-46E1-9E6F-B7D01B30EE25}" type="pres">
      <dgm:prSet presAssocID="{83DC89E7-219B-473F-B9E5-31A414DB44AE}" presName="dummy" presStyleCnt="0"/>
      <dgm:spPr/>
    </dgm:pt>
    <dgm:pt modelId="{37394083-9C84-49B4-B207-D0F69D27B5D1}" type="pres">
      <dgm:prSet presAssocID="{07A1CAC4-D36E-4863-8781-4054EE29AFDF}" presName="sibTrans" presStyleLbl="sibTrans2D1" presStyleIdx="5" presStyleCnt="7"/>
      <dgm:spPr/>
      <dgm:t>
        <a:bodyPr/>
        <a:lstStyle/>
        <a:p>
          <a:endParaRPr lang="en-GB"/>
        </a:p>
      </dgm:t>
    </dgm:pt>
    <dgm:pt modelId="{D4337DB9-3134-4681-8EDF-CE0A8DE541E7}" type="pres">
      <dgm:prSet presAssocID="{AF65FA59-3B81-486B-86A0-B0ABEA1824D1}" presName="node" presStyleLbl="node1" presStyleIdx="6" presStyleCnt="7" custScaleX="120977" custScaleY="120541">
        <dgm:presLayoutVars>
          <dgm:bulletEnabled val="1"/>
        </dgm:presLayoutVars>
      </dgm:prSet>
      <dgm:spPr/>
      <dgm:t>
        <a:bodyPr/>
        <a:lstStyle/>
        <a:p>
          <a:endParaRPr lang="en-GB"/>
        </a:p>
      </dgm:t>
    </dgm:pt>
    <dgm:pt modelId="{6FF7BD69-5BC7-4A71-95CE-56518FB40DC0}" type="pres">
      <dgm:prSet presAssocID="{AF65FA59-3B81-486B-86A0-B0ABEA1824D1}" presName="dummy" presStyleCnt="0"/>
      <dgm:spPr/>
    </dgm:pt>
    <dgm:pt modelId="{5419A33C-DE27-405E-BFCA-F97630C44C76}" type="pres">
      <dgm:prSet presAssocID="{C0D8B354-983A-4A27-BA41-0F3C1257DECB}" presName="sibTrans" presStyleLbl="sibTrans2D1" presStyleIdx="6" presStyleCnt="7"/>
      <dgm:spPr/>
      <dgm:t>
        <a:bodyPr/>
        <a:lstStyle/>
        <a:p>
          <a:endParaRPr lang="en-GB"/>
        </a:p>
      </dgm:t>
    </dgm:pt>
  </dgm:ptLst>
  <dgm:cxnLst>
    <dgm:cxn modelId="{2091399F-FB30-4C19-A4BB-F6E660B05D88}" srcId="{468EA7F1-53E8-405C-9880-49DF1A94BD77}" destId="{52F1A1C7-C31F-48BC-9299-A6F8A6BEA26A}" srcOrd="3" destOrd="0" parTransId="{BFD53F74-F919-4F16-B5AA-D9593BA049E4}" sibTransId="{A892468C-24E4-4FDC-83E6-28637474617D}"/>
    <dgm:cxn modelId="{B6B5A349-3E76-4B25-8201-E80834DC554F}" srcId="{4ACE82F7-3435-4233-940A-3454CC4E8457}" destId="{949D1A40-A460-46F0-B12E-CC6A04EA8BFE}" srcOrd="3" destOrd="0" parTransId="{C2F8E398-686F-4CD5-9910-FA7D2D885D51}" sibTransId="{26325FF1-B906-4D65-8B54-BC8E772F7BB6}"/>
    <dgm:cxn modelId="{2B6BE95E-D298-4AE4-B5B1-82BD39B556DF}" type="presOf" srcId="{52F1A1C7-C31F-48BC-9299-A6F8A6BEA26A}" destId="{A6AF7B5B-0837-4474-94AF-6BCC44B88BAF}" srcOrd="0" destOrd="0" presId="urn:microsoft.com/office/officeart/2005/8/layout/radial6"/>
    <dgm:cxn modelId="{77C32A56-8DAD-4F56-B319-AA1007B1557E}" type="presOf" srcId="{6E1358D5-02BF-444A-B97E-7719CB76318C}" destId="{C9A42D77-F7A7-41E4-9387-170F19BEB922}" srcOrd="0" destOrd="0" presId="urn:microsoft.com/office/officeart/2005/8/layout/radial6"/>
    <dgm:cxn modelId="{52F62633-3583-456B-9D44-8D0A8A4F7A37}" srcId="{468EA7F1-53E8-405C-9880-49DF1A94BD77}" destId="{908B69C8-7D8A-42C4-91AA-2F7662B6CCE3}" srcOrd="4" destOrd="0" parTransId="{CFA4B13F-2B42-42AA-98B5-70E7AD0BFD11}" sibTransId="{0AEA5FB0-E562-4E6A-93C8-02E5C580033C}"/>
    <dgm:cxn modelId="{595B49A9-4BC8-431A-9CE5-3E80F90EE76C}" type="presOf" srcId="{83DC89E7-219B-473F-B9E5-31A414DB44AE}" destId="{23F45F00-2E3F-4E35-B121-F7CCC52776F9}" srcOrd="0" destOrd="0" presId="urn:microsoft.com/office/officeart/2005/8/layout/radial6"/>
    <dgm:cxn modelId="{A51BC3DE-8E1B-426B-BF13-22C790FEAAD6}" type="presOf" srcId="{A892468C-24E4-4FDC-83E6-28637474617D}" destId="{63C2BF48-E526-4800-A1FD-F09457289B1A}" srcOrd="0" destOrd="0" presId="urn:microsoft.com/office/officeart/2005/8/layout/radial6"/>
    <dgm:cxn modelId="{BDEB8C4F-B391-4A92-B4A6-F77F0E6241C8}" type="presOf" srcId="{9C3F9A2C-CE84-4B54-8CB9-DDFCA6A9A196}" destId="{E35AB7A3-8E72-4B7A-B7EC-94C9EB49D52B}" srcOrd="0" destOrd="0" presId="urn:microsoft.com/office/officeart/2005/8/layout/radial6"/>
    <dgm:cxn modelId="{CC4B7101-8CBE-4439-9F2D-E3E859ABAEB5}" type="presOf" srcId="{2E980B08-C3EB-40E9-979F-304628C5BCF8}" destId="{B6777218-696F-4294-8A79-B9F255A25D45}" srcOrd="0" destOrd="0" presId="urn:microsoft.com/office/officeart/2005/8/layout/radial6"/>
    <dgm:cxn modelId="{C2E9ABF2-2654-44E1-BBAD-B3A7C73BBAA2}" srcId="{468EA7F1-53E8-405C-9880-49DF1A94BD77}" destId="{AF65FA59-3B81-486B-86A0-B0ABEA1824D1}" srcOrd="6" destOrd="0" parTransId="{AD60CD75-A1CB-4DA2-91D8-E658C2082B20}" sibTransId="{C0D8B354-983A-4A27-BA41-0F3C1257DECB}"/>
    <dgm:cxn modelId="{79ED320B-5535-46D9-BFFD-FCCD4DAD34B9}" type="presOf" srcId="{4ACE82F7-3435-4233-940A-3454CC4E8457}" destId="{09D3884A-3AEA-4443-BE20-21770B929D88}" srcOrd="0" destOrd="0" presId="urn:microsoft.com/office/officeart/2005/8/layout/radial6"/>
    <dgm:cxn modelId="{71EF338F-E19E-483F-B22E-4E089545B8E7}" srcId="{E0C69D5B-FAE0-4EEB-AED3-D891C340AF8A}" destId="{50AFAABC-0FE5-4BCE-9022-6042D0B103A3}" srcOrd="0" destOrd="0" parTransId="{854A8ADB-BED8-4FC8-A01A-C9196509F254}" sibTransId="{5B59D10C-56DA-4F4E-A646-C91649487180}"/>
    <dgm:cxn modelId="{A102D2B7-0F95-432D-9418-91D4D2E44966}" srcId="{468EA7F1-53E8-405C-9880-49DF1A94BD77}" destId="{0AA99DA1-ADE1-464F-A43E-B81726091F65}" srcOrd="0" destOrd="0" parTransId="{82F475F0-44AC-45DC-A2E1-7A76DB7B2D95}" sibTransId="{F240077A-D1DE-4D6F-962A-B41D195E62E8}"/>
    <dgm:cxn modelId="{70C51920-FEF5-493C-A149-578CD05F3B86}" type="presOf" srcId="{0AA99DA1-ADE1-464F-A43E-B81726091F65}" destId="{4C78B181-DEBC-4F30-B6CD-76EA492FA399}" srcOrd="0" destOrd="0" presId="urn:microsoft.com/office/officeart/2005/8/layout/radial6"/>
    <dgm:cxn modelId="{84A1EADB-E936-4864-B666-0B7407D18881}" srcId="{949D1A40-A460-46F0-B12E-CC6A04EA8BFE}" destId="{EAADDE00-786B-4434-9E7D-876DB790157F}" srcOrd="0" destOrd="0" parTransId="{962A416F-65E6-4C4D-A50B-368DFA4400CD}" sibTransId="{121EB9A2-2725-4E3C-BF14-13FD5A228C9B}"/>
    <dgm:cxn modelId="{4084C709-61D1-4600-9A4B-C7FE60E21285}" type="presOf" srcId="{F240077A-D1DE-4D6F-962A-B41D195E62E8}" destId="{98BC4BCF-914B-4961-B6B3-A46C0A9E628C}" srcOrd="0" destOrd="0" presId="urn:microsoft.com/office/officeart/2005/8/layout/radial6"/>
    <dgm:cxn modelId="{D75C40E5-1DA9-405D-80AA-57C52E09C225}" srcId="{ED88FA96-8AFF-466C-A29E-6600BEF0380F}" destId="{27E57AFC-3DC3-464D-BF28-B1918F478914}" srcOrd="0" destOrd="0" parTransId="{34ECBF71-26A4-4AE1-A793-1F60D5509477}" sibTransId="{9F3E6F6B-F49F-4959-8571-F5F8F8174583}"/>
    <dgm:cxn modelId="{CBC38DD8-C854-4C35-A53C-15CEE693868D}" type="presOf" srcId="{0AEA5FB0-E562-4E6A-93C8-02E5C580033C}" destId="{8D5FC288-60E3-4EED-A093-E9F8F64DD1D4}" srcOrd="0" destOrd="0" presId="urn:microsoft.com/office/officeart/2005/8/layout/radial6"/>
    <dgm:cxn modelId="{74A756C0-B7AB-4C5E-A8BF-0419407C9F49}" srcId="{4ACE82F7-3435-4233-940A-3454CC4E8457}" destId="{468EA7F1-53E8-405C-9880-49DF1A94BD77}" srcOrd="0" destOrd="0" parTransId="{499936D5-6572-4DD4-8CA6-8EF479CA36B7}" sibTransId="{ACFC90AD-82CA-4C1A-85A4-678053ED91FE}"/>
    <dgm:cxn modelId="{9519BEC6-9CF6-4538-9A24-0CD42EA2BDF8}" type="presOf" srcId="{F578BAA7-831F-42F7-B3BB-B644DF3794F1}" destId="{955FF793-2DB7-4AF5-B019-EB89AC07C8B5}" srcOrd="0" destOrd="0" presId="urn:microsoft.com/office/officeart/2005/8/layout/radial6"/>
    <dgm:cxn modelId="{5A7F0D42-1617-402B-933C-5A2EA8DEBF6B}" type="presOf" srcId="{AF65FA59-3B81-486B-86A0-B0ABEA1824D1}" destId="{D4337DB9-3134-4681-8EDF-CE0A8DE541E7}" srcOrd="0" destOrd="0" presId="urn:microsoft.com/office/officeart/2005/8/layout/radial6"/>
    <dgm:cxn modelId="{0C037922-9A14-4FDB-8881-C789F8945CF9}" type="presOf" srcId="{C0D8B354-983A-4A27-BA41-0F3C1257DECB}" destId="{5419A33C-DE27-405E-BFCA-F97630C44C76}" srcOrd="0" destOrd="0" presId="urn:microsoft.com/office/officeart/2005/8/layout/radial6"/>
    <dgm:cxn modelId="{FA72E472-F27D-43DF-B5B3-11486E24D639}" type="presOf" srcId="{468EA7F1-53E8-405C-9880-49DF1A94BD77}" destId="{38A18CE8-E7FA-4960-91FD-B78D08AA4859}" srcOrd="0" destOrd="0" presId="urn:microsoft.com/office/officeart/2005/8/layout/radial6"/>
    <dgm:cxn modelId="{2A78DECE-8C2A-4D11-891B-C8EFA00E63CC}" srcId="{468EA7F1-53E8-405C-9880-49DF1A94BD77}" destId="{2E980B08-C3EB-40E9-979F-304628C5BCF8}" srcOrd="1" destOrd="0" parTransId="{7A9C5D19-2B12-4D5E-8629-62ACC2FBF979}" sibTransId="{6E1358D5-02BF-444A-B97E-7719CB76318C}"/>
    <dgm:cxn modelId="{3021CA85-741E-4625-A4D7-8B089DD2E1FF}" srcId="{4ACE82F7-3435-4233-940A-3454CC4E8457}" destId="{E0C69D5B-FAE0-4EEB-AED3-D891C340AF8A}" srcOrd="2" destOrd="0" parTransId="{337E9D4A-67D1-4B1B-B45A-0CFF1B8E3DA9}" sibTransId="{BF38AFE0-32DE-4C59-8684-622C96BB33F6}"/>
    <dgm:cxn modelId="{DC6670D4-3933-4FB4-8D85-824BB2E95EF9}" type="presOf" srcId="{07A1CAC4-D36E-4863-8781-4054EE29AFDF}" destId="{37394083-9C84-49B4-B207-D0F69D27B5D1}" srcOrd="0" destOrd="0" presId="urn:microsoft.com/office/officeart/2005/8/layout/radial6"/>
    <dgm:cxn modelId="{7A7745AA-DB7F-4804-80CE-950CDA055C44}" srcId="{4ACE82F7-3435-4233-940A-3454CC4E8457}" destId="{A66B1398-F0DA-4C80-B308-AB59C4FD682B}" srcOrd="1" destOrd="0" parTransId="{45ACDAE2-D820-471E-B279-900FD02DEE9A}" sibTransId="{063CE50E-5465-41D1-B0A5-D751EBBC7620}"/>
    <dgm:cxn modelId="{32695A96-3249-43E5-BE0B-961DCB74C7A1}" srcId="{468EA7F1-53E8-405C-9880-49DF1A94BD77}" destId="{83DC89E7-219B-473F-B9E5-31A414DB44AE}" srcOrd="5" destOrd="0" parTransId="{B4F6C29F-5144-41A6-8EA7-258D2865B5A9}" sibTransId="{07A1CAC4-D36E-4863-8781-4054EE29AFDF}"/>
    <dgm:cxn modelId="{FD19C46B-BF22-42B0-9A7A-BB776D2E813D}" srcId="{4ACE82F7-3435-4233-940A-3454CC4E8457}" destId="{ED88FA96-8AFF-466C-A29E-6600BEF0380F}" srcOrd="4" destOrd="0" parTransId="{22B5BB18-0C95-4010-8F42-63537CDD5806}" sibTransId="{E42AA387-A465-47A2-A9D4-C626F72F42B5}"/>
    <dgm:cxn modelId="{9B1368B6-515C-4D36-9B82-BD1801E9876B}" srcId="{468EA7F1-53E8-405C-9880-49DF1A94BD77}" destId="{F578BAA7-831F-42F7-B3BB-B644DF3794F1}" srcOrd="2" destOrd="0" parTransId="{EEBD792D-17DB-4E9D-93BF-112606EC0357}" sibTransId="{9C3F9A2C-CE84-4B54-8CB9-DDFCA6A9A196}"/>
    <dgm:cxn modelId="{A97548F0-9E9A-4E4B-867D-85B00C80BD84}" type="presOf" srcId="{908B69C8-7D8A-42C4-91AA-2F7662B6CCE3}" destId="{5612C3EA-A374-490E-B389-527486D69F23}" srcOrd="0" destOrd="0" presId="urn:microsoft.com/office/officeart/2005/8/layout/radial6"/>
    <dgm:cxn modelId="{A97F86D0-A21B-43B2-BA61-486D2BE60A4C}" type="presParOf" srcId="{09D3884A-3AEA-4443-BE20-21770B929D88}" destId="{38A18CE8-E7FA-4960-91FD-B78D08AA4859}" srcOrd="0" destOrd="0" presId="urn:microsoft.com/office/officeart/2005/8/layout/radial6"/>
    <dgm:cxn modelId="{D64EC20A-CBBF-420B-9267-2D3F24CDD85E}" type="presParOf" srcId="{09D3884A-3AEA-4443-BE20-21770B929D88}" destId="{4C78B181-DEBC-4F30-B6CD-76EA492FA399}" srcOrd="1" destOrd="0" presId="urn:microsoft.com/office/officeart/2005/8/layout/radial6"/>
    <dgm:cxn modelId="{95890E5F-90B7-4027-B635-7021897F5787}" type="presParOf" srcId="{09D3884A-3AEA-4443-BE20-21770B929D88}" destId="{43E3CE9A-33BC-44BC-AD66-C19A9DF341CB}" srcOrd="2" destOrd="0" presId="urn:microsoft.com/office/officeart/2005/8/layout/radial6"/>
    <dgm:cxn modelId="{5671FC4B-A3EC-45CD-AF71-8D7458C29B8F}" type="presParOf" srcId="{09D3884A-3AEA-4443-BE20-21770B929D88}" destId="{98BC4BCF-914B-4961-B6B3-A46C0A9E628C}" srcOrd="3" destOrd="0" presId="urn:microsoft.com/office/officeart/2005/8/layout/radial6"/>
    <dgm:cxn modelId="{BAA8E585-E993-484C-8968-6650260640CC}" type="presParOf" srcId="{09D3884A-3AEA-4443-BE20-21770B929D88}" destId="{B6777218-696F-4294-8A79-B9F255A25D45}" srcOrd="4" destOrd="0" presId="urn:microsoft.com/office/officeart/2005/8/layout/radial6"/>
    <dgm:cxn modelId="{68180D31-9E1A-420B-BE7A-170011F53EE2}" type="presParOf" srcId="{09D3884A-3AEA-4443-BE20-21770B929D88}" destId="{E0E97776-8BA6-4D43-9CA8-36494719E222}" srcOrd="5" destOrd="0" presId="urn:microsoft.com/office/officeart/2005/8/layout/radial6"/>
    <dgm:cxn modelId="{922B27F4-DC36-4610-A4A8-F5DFD399CA34}" type="presParOf" srcId="{09D3884A-3AEA-4443-BE20-21770B929D88}" destId="{C9A42D77-F7A7-41E4-9387-170F19BEB922}" srcOrd="6" destOrd="0" presId="urn:microsoft.com/office/officeart/2005/8/layout/radial6"/>
    <dgm:cxn modelId="{46C0EF75-6A71-463D-8BE9-9D30F688838B}" type="presParOf" srcId="{09D3884A-3AEA-4443-BE20-21770B929D88}" destId="{955FF793-2DB7-4AF5-B019-EB89AC07C8B5}" srcOrd="7" destOrd="0" presId="urn:microsoft.com/office/officeart/2005/8/layout/radial6"/>
    <dgm:cxn modelId="{69B20456-E4C7-4A28-813C-40D6C3391D7A}" type="presParOf" srcId="{09D3884A-3AEA-4443-BE20-21770B929D88}" destId="{900AF2FC-1ECB-4A13-A7E5-1B071B725315}" srcOrd="8" destOrd="0" presId="urn:microsoft.com/office/officeart/2005/8/layout/radial6"/>
    <dgm:cxn modelId="{AB708AF2-71DE-4FDF-BDA1-2F59360E9D59}" type="presParOf" srcId="{09D3884A-3AEA-4443-BE20-21770B929D88}" destId="{E35AB7A3-8E72-4B7A-B7EC-94C9EB49D52B}" srcOrd="9" destOrd="0" presId="urn:microsoft.com/office/officeart/2005/8/layout/radial6"/>
    <dgm:cxn modelId="{A87F01AA-3069-4D4A-B730-84FAD76ABE07}" type="presParOf" srcId="{09D3884A-3AEA-4443-BE20-21770B929D88}" destId="{A6AF7B5B-0837-4474-94AF-6BCC44B88BAF}" srcOrd="10" destOrd="0" presId="urn:microsoft.com/office/officeart/2005/8/layout/radial6"/>
    <dgm:cxn modelId="{5CDF91D4-B2B6-4CDD-9E08-3B1EC7B1C93B}" type="presParOf" srcId="{09D3884A-3AEA-4443-BE20-21770B929D88}" destId="{D1B93AE9-9B34-4F49-9A8D-9F4309BB0888}" srcOrd="11" destOrd="0" presId="urn:microsoft.com/office/officeart/2005/8/layout/radial6"/>
    <dgm:cxn modelId="{0D17C2DC-8B05-4BF3-9DC1-1A38B3B16B85}" type="presParOf" srcId="{09D3884A-3AEA-4443-BE20-21770B929D88}" destId="{63C2BF48-E526-4800-A1FD-F09457289B1A}" srcOrd="12" destOrd="0" presId="urn:microsoft.com/office/officeart/2005/8/layout/radial6"/>
    <dgm:cxn modelId="{BF74661A-2718-40A3-90AD-98EBCB8975C0}" type="presParOf" srcId="{09D3884A-3AEA-4443-BE20-21770B929D88}" destId="{5612C3EA-A374-490E-B389-527486D69F23}" srcOrd="13" destOrd="0" presId="urn:microsoft.com/office/officeart/2005/8/layout/radial6"/>
    <dgm:cxn modelId="{EF206DD4-B0EE-48F6-8C85-E967F883E960}" type="presParOf" srcId="{09D3884A-3AEA-4443-BE20-21770B929D88}" destId="{02F20202-FB00-4782-B0AB-E937609BD5F2}" srcOrd="14" destOrd="0" presId="urn:microsoft.com/office/officeart/2005/8/layout/radial6"/>
    <dgm:cxn modelId="{A8BCDC1F-0A53-409D-868B-7F853DEB4E25}" type="presParOf" srcId="{09D3884A-3AEA-4443-BE20-21770B929D88}" destId="{8D5FC288-60E3-4EED-A093-E9F8F64DD1D4}" srcOrd="15" destOrd="0" presId="urn:microsoft.com/office/officeart/2005/8/layout/radial6"/>
    <dgm:cxn modelId="{F709E9D6-CF35-4215-8A31-2C1B0D2AC91D}" type="presParOf" srcId="{09D3884A-3AEA-4443-BE20-21770B929D88}" destId="{23F45F00-2E3F-4E35-B121-F7CCC52776F9}" srcOrd="16" destOrd="0" presId="urn:microsoft.com/office/officeart/2005/8/layout/radial6"/>
    <dgm:cxn modelId="{885E7D2C-BCA7-4A74-BF00-8991CCDEEF0F}" type="presParOf" srcId="{09D3884A-3AEA-4443-BE20-21770B929D88}" destId="{9D4EC3C4-47D0-46E1-9E6F-B7D01B30EE25}" srcOrd="17" destOrd="0" presId="urn:microsoft.com/office/officeart/2005/8/layout/radial6"/>
    <dgm:cxn modelId="{251A3C26-8E09-4998-800F-F77ED3EAAF77}" type="presParOf" srcId="{09D3884A-3AEA-4443-BE20-21770B929D88}" destId="{37394083-9C84-49B4-B207-D0F69D27B5D1}" srcOrd="18" destOrd="0" presId="urn:microsoft.com/office/officeart/2005/8/layout/radial6"/>
    <dgm:cxn modelId="{4851FF7E-8D38-4A5A-9030-736C3FB29C7E}" type="presParOf" srcId="{09D3884A-3AEA-4443-BE20-21770B929D88}" destId="{D4337DB9-3134-4681-8EDF-CE0A8DE541E7}" srcOrd="19" destOrd="0" presId="urn:microsoft.com/office/officeart/2005/8/layout/radial6"/>
    <dgm:cxn modelId="{2BBFBD06-1C99-4DCB-9C10-7F2FB81D2474}" type="presParOf" srcId="{09D3884A-3AEA-4443-BE20-21770B929D88}" destId="{6FF7BD69-5BC7-4A71-95CE-56518FB40DC0}" srcOrd="20" destOrd="0" presId="urn:microsoft.com/office/officeart/2005/8/layout/radial6"/>
    <dgm:cxn modelId="{F8B575AE-9310-4988-B5EC-C1DBAF125137}" type="presParOf" srcId="{09D3884A-3AEA-4443-BE20-21770B929D88}" destId="{5419A33C-DE27-405E-BFCA-F97630C44C76}"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CE82F7-3435-4233-940A-3454CC4E8457}" type="doc">
      <dgm:prSet loTypeId="urn:microsoft.com/office/officeart/2005/8/layout/radial6" loCatId="relationship" qsTypeId="urn:microsoft.com/office/officeart/2005/8/quickstyle/simple1" qsCatId="simple" csTypeId="urn:microsoft.com/office/officeart/2005/8/colors/colorful5" csCatId="colorful" phldr="1"/>
      <dgm:spPr/>
      <dgm:t>
        <a:bodyPr/>
        <a:lstStyle/>
        <a:p>
          <a:endParaRPr lang="en-GB"/>
        </a:p>
      </dgm:t>
    </dgm:pt>
    <dgm:pt modelId="{468EA7F1-53E8-405C-9880-49DF1A94BD77}">
      <dgm:prSet phldrT="[Text]"/>
      <dgm:spPr/>
      <dgm:t>
        <a:bodyPr/>
        <a:lstStyle/>
        <a:p>
          <a:r>
            <a:rPr lang="en-GB" dirty="0" smtClean="0"/>
            <a:t>The Code</a:t>
          </a:r>
          <a:endParaRPr lang="en-GB" dirty="0"/>
        </a:p>
      </dgm:t>
    </dgm:pt>
    <dgm:pt modelId="{499936D5-6572-4DD4-8CA6-8EF479CA36B7}" type="parTrans" cxnId="{74A756C0-B7AB-4C5E-A8BF-0419407C9F49}">
      <dgm:prSet/>
      <dgm:spPr/>
      <dgm:t>
        <a:bodyPr/>
        <a:lstStyle/>
        <a:p>
          <a:endParaRPr lang="en-GB"/>
        </a:p>
      </dgm:t>
    </dgm:pt>
    <dgm:pt modelId="{ACFC90AD-82CA-4C1A-85A4-678053ED91FE}" type="sibTrans" cxnId="{74A756C0-B7AB-4C5E-A8BF-0419407C9F49}">
      <dgm:prSet/>
      <dgm:spPr/>
      <dgm:t>
        <a:bodyPr/>
        <a:lstStyle/>
        <a:p>
          <a:endParaRPr lang="en-GB"/>
        </a:p>
      </dgm:t>
    </dgm:pt>
    <dgm:pt modelId="{0AA99DA1-ADE1-464F-A43E-B81726091F65}">
      <dgm:prSet phldrT="[Text]" custT="1"/>
      <dgm:spPr/>
      <dgm:t>
        <a:bodyPr/>
        <a:lstStyle/>
        <a:p>
          <a:r>
            <a:rPr lang="en-GB" sz="1600" dirty="0" smtClean="0">
              <a:solidFill>
                <a:schemeClr val="tx1"/>
              </a:solidFill>
            </a:rPr>
            <a:t>Practice Hours</a:t>
          </a:r>
          <a:endParaRPr lang="en-GB" sz="1600" dirty="0">
            <a:solidFill>
              <a:schemeClr val="tx1"/>
            </a:solidFill>
          </a:endParaRPr>
        </a:p>
      </dgm:t>
    </dgm:pt>
    <dgm:pt modelId="{82F475F0-44AC-45DC-A2E1-7A76DB7B2D95}" type="parTrans" cxnId="{A102D2B7-0F95-432D-9418-91D4D2E44966}">
      <dgm:prSet/>
      <dgm:spPr/>
      <dgm:t>
        <a:bodyPr/>
        <a:lstStyle/>
        <a:p>
          <a:endParaRPr lang="en-GB"/>
        </a:p>
      </dgm:t>
    </dgm:pt>
    <dgm:pt modelId="{F240077A-D1DE-4D6F-962A-B41D195E62E8}" type="sibTrans" cxnId="{A102D2B7-0F95-432D-9418-91D4D2E44966}">
      <dgm:prSet/>
      <dgm:spPr/>
      <dgm:t>
        <a:bodyPr/>
        <a:lstStyle/>
        <a:p>
          <a:endParaRPr lang="en-GB"/>
        </a:p>
      </dgm:t>
    </dgm:pt>
    <dgm:pt modelId="{2E980B08-C3EB-40E9-979F-304628C5BCF8}">
      <dgm:prSet phldrT="[Text]" custT="1"/>
      <dgm:spPr/>
      <dgm:t>
        <a:bodyPr/>
        <a:lstStyle/>
        <a:p>
          <a:r>
            <a:rPr lang="en-GB" sz="1600" dirty="0" smtClean="0">
              <a:solidFill>
                <a:schemeClr val="tx1"/>
              </a:solidFill>
            </a:rPr>
            <a:t>CPD</a:t>
          </a:r>
          <a:endParaRPr lang="en-GB" sz="1600" dirty="0">
            <a:solidFill>
              <a:schemeClr val="tx1"/>
            </a:solidFill>
          </a:endParaRPr>
        </a:p>
      </dgm:t>
    </dgm:pt>
    <dgm:pt modelId="{7A9C5D19-2B12-4D5E-8629-62ACC2FBF979}" type="parTrans" cxnId="{2A78DECE-8C2A-4D11-891B-C8EFA00E63CC}">
      <dgm:prSet/>
      <dgm:spPr/>
      <dgm:t>
        <a:bodyPr/>
        <a:lstStyle/>
        <a:p>
          <a:endParaRPr lang="en-GB"/>
        </a:p>
      </dgm:t>
    </dgm:pt>
    <dgm:pt modelId="{6E1358D5-02BF-444A-B97E-7719CB76318C}" type="sibTrans" cxnId="{2A78DECE-8C2A-4D11-891B-C8EFA00E63CC}">
      <dgm:prSet/>
      <dgm:spPr/>
      <dgm:t>
        <a:bodyPr/>
        <a:lstStyle/>
        <a:p>
          <a:endParaRPr lang="en-GB"/>
        </a:p>
      </dgm:t>
    </dgm:pt>
    <dgm:pt modelId="{F578BAA7-831F-42F7-B3BB-B644DF3794F1}">
      <dgm:prSet phldrT="[Text]"/>
      <dgm:spPr/>
      <dgm:t>
        <a:bodyPr/>
        <a:lstStyle/>
        <a:p>
          <a:r>
            <a:rPr lang="en-GB" dirty="0" smtClean="0">
              <a:solidFill>
                <a:schemeClr val="tx1"/>
              </a:solidFill>
            </a:rPr>
            <a:t>Feedback</a:t>
          </a:r>
          <a:endParaRPr lang="en-GB" dirty="0">
            <a:solidFill>
              <a:schemeClr val="tx1"/>
            </a:solidFill>
          </a:endParaRPr>
        </a:p>
      </dgm:t>
    </dgm:pt>
    <dgm:pt modelId="{EEBD792D-17DB-4E9D-93BF-112606EC0357}" type="parTrans" cxnId="{9B1368B6-515C-4D36-9B82-BD1801E9876B}">
      <dgm:prSet/>
      <dgm:spPr/>
      <dgm:t>
        <a:bodyPr/>
        <a:lstStyle/>
        <a:p>
          <a:endParaRPr lang="en-GB"/>
        </a:p>
      </dgm:t>
    </dgm:pt>
    <dgm:pt modelId="{9C3F9A2C-CE84-4B54-8CB9-DDFCA6A9A196}" type="sibTrans" cxnId="{9B1368B6-515C-4D36-9B82-BD1801E9876B}">
      <dgm:prSet/>
      <dgm:spPr/>
      <dgm:t>
        <a:bodyPr/>
        <a:lstStyle/>
        <a:p>
          <a:endParaRPr lang="en-GB"/>
        </a:p>
      </dgm:t>
    </dgm:pt>
    <dgm:pt modelId="{52F1A1C7-C31F-48BC-9299-A6F8A6BEA26A}">
      <dgm:prSet phldrT="[Text]" custT="1"/>
      <dgm:spPr/>
      <dgm:t>
        <a:bodyPr/>
        <a:lstStyle/>
        <a:p>
          <a:r>
            <a:rPr lang="en-GB" sz="1500" dirty="0" smtClean="0">
              <a:solidFill>
                <a:schemeClr val="tx1"/>
              </a:solidFill>
            </a:rPr>
            <a:t>Reflection and discussion</a:t>
          </a:r>
          <a:endParaRPr lang="en-GB" sz="1500" dirty="0">
            <a:solidFill>
              <a:schemeClr val="tx1"/>
            </a:solidFill>
          </a:endParaRPr>
        </a:p>
      </dgm:t>
    </dgm:pt>
    <dgm:pt modelId="{BFD53F74-F919-4F16-B5AA-D9593BA049E4}" type="parTrans" cxnId="{2091399F-FB30-4C19-A4BB-F6E660B05D88}">
      <dgm:prSet/>
      <dgm:spPr/>
      <dgm:t>
        <a:bodyPr/>
        <a:lstStyle/>
        <a:p>
          <a:endParaRPr lang="en-GB"/>
        </a:p>
      </dgm:t>
    </dgm:pt>
    <dgm:pt modelId="{A892468C-24E4-4FDC-83E6-28637474617D}" type="sibTrans" cxnId="{2091399F-FB30-4C19-A4BB-F6E660B05D88}">
      <dgm:prSet/>
      <dgm:spPr/>
      <dgm:t>
        <a:bodyPr/>
        <a:lstStyle/>
        <a:p>
          <a:endParaRPr lang="en-GB"/>
        </a:p>
      </dgm:t>
    </dgm:pt>
    <dgm:pt modelId="{908B69C8-7D8A-42C4-91AA-2F7662B6CCE3}">
      <dgm:prSet phldrT="[Text]" custT="1"/>
      <dgm:spPr>
        <a:solidFill>
          <a:srgbClr val="C9A4E4"/>
        </a:solidFill>
      </dgm:spPr>
      <dgm:t>
        <a:bodyPr/>
        <a:lstStyle/>
        <a:p>
          <a:pPr>
            <a:spcAft>
              <a:spcPts val="0"/>
            </a:spcAft>
          </a:pPr>
          <a:r>
            <a:rPr lang="en-GB" sz="2400" dirty="0" smtClean="0">
              <a:solidFill>
                <a:schemeClr val="tx1"/>
              </a:solidFill>
            </a:rPr>
            <a:t>Professional indemnity </a:t>
          </a:r>
        </a:p>
        <a:p>
          <a:pPr>
            <a:spcAft>
              <a:spcPct val="35000"/>
            </a:spcAft>
          </a:pPr>
          <a:r>
            <a:rPr lang="en-GB" sz="1600" baseline="0" dirty="0" smtClean="0">
              <a:solidFill>
                <a:schemeClr val="tx1"/>
              </a:solidFill>
              <a:effectLst/>
            </a:rPr>
            <a:t>through your employer, professional body or private insurance provider</a:t>
          </a:r>
          <a:endParaRPr lang="en-GB" sz="1600" dirty="0">
            <a:solidFill>
              <a:schemeClr val="tx1"/>
            </a:solidFill>
          </a:endParaRPr>
        </a:p>
      </dgm:t>
    </dgm:pt>
    <dgm:pt modelId="{CFA4B13F-2B42-42AA-98B5-70E7AD0BFD11}" type="parTrans" cxnId="{52F62633-3583-456B-9D44-8D0A8A4F7A37}">
      <dgm:prSet/>
      <dgm:spPr/>
      <dgm:t>
        <a:bodyPr/>
        <a:lstStyle/>
        <a:p>
          <a:endParaRPr lang="en-GB"/>
        </a:p>
      </dgm:t>
    </dgm:pt>
    <dgm:pt modelId="{0AEA5FB0-E562-4E6A-93C8-02E5C580033C}" type="sibTrans" cxnId="{52F62633-3583-456B-9D44-8D0A8A4F7A37}">
      <dgm:prSet/>
      <dgm:spPr/>
      <dgm:t>
        <a:bodyPr/>
        <a:lstStyle/>
        <a:p>
          <a:endParaRPr lang="en-GB"/>
        </a:p>
      </dgm:t>
    </dgm:pt>
    <dgm:pt modelId="{83DC89E7-219B-473F-B9E5-31A414DB44AE}">
      <dgm:prSet phldrT="[Text]" custT="1"/>
      <dgm:spPr/>
      <dgm:t>
        <a:bodyPr/>
        <a:lstStyle/>
        <a:p>
          <a:r>
            <a:rPr lang="en-GB" sz="1600" dirty="0" smtClean="0">
              <a:solidFill>
                <a:schemeClr val="tx1"/>
              </a:solidFill>
            </a:rPr>
            <a:t>Health and character</a:t>
          </a:r>
          <a:endParaRPr lang="en-GB" sz="1600" dirty="0">
            <a:solidFill>
              <a:schemeClr val="tx1"/>
            </a:solidFill>
          </a:endParaRPr>
        </a:p>
      </dgm:t>
    </dgm:pt>
    <dgm:pt modelId="{B4F6C29F-5144-41A6-8EA7-258D2865B5A9}" type="parTrans" cxnId="{32695A96-3249-43E5-BE0B-961DCB74C7A1}">
      <dgm:prSet/>
      <dgm:spPr/>
      <dgm:t>
        <a:bodyPr/>
        <a:lstStyle/>
        <a:p>
          <a:endParaRPr lang="en-GB"/>
        </a:p>
      </dgm:t>
    </dgm:pt>
    <dgm:pt modelId="{07A1CAC4-D36E-4863-8781-4054EE29AFDF}" type="sibTrans" cxnId="{32695A96-3249-43E5-BE0B-961DCB74C7A1}">
      <dgm:prSet/>
      <dgm:spPr/>
      <dgm:t>
        <a:bodyPr/>
        <a:lstStyle/>
        <a:p>
          <a:endParaRPr lang="en-GB"/>
        </a:p>
      </dgm:t>
    </dgm:pt>
    <dgm:pt modelId="{AF65FA59-3B81-486B-86A0-B0ABEA1824D1}">
      <dgm:prSet phldrT="[Text]" custT="1"/>
      <dgm:spPr/>
      <dgm:t>
        <a:bodyPr/>
        <a:lstStyle/>
        <a:p>
          <a:r>
            <a:rPr lang="en-GB" sz="1300" dirty="0" smtClean="0">
              <a:solidFill>
                <a:schemeClr val="tx1"/>
              </a:solidFill>
            </a:rPr>
            <a:t>Confirmation</a:t>
          </a:r>
          <a:endParaRPr lang="en-GB" sz="1300" dirty="0">
            <a:solidFill>
              <a:schemeClr val="tx1"/>
            </a:solidFill>
          </a:endParaRPr>
        </a:p>
      </dgm:t>
    </dgm:pt>
    <dgm:pt modelId="{AD60CD75-A1CB-4DA2-91D8-E658C2082B20}" type="parTrans" cxnId="{C2E9ABF2-2654-44E1-BBAD-B3A7C73BBAA2}">
      <dgm:prSet/>
      <dgm:spPr/>
      <dgm:t>
        <a:bodyPr/>
        <a:lstStyle/>
        <a:p>
          <a:endParaRPr lang="en-GB"/>
        </a:p>
      </dgm:t>
    </dgm:pt>
    <dgm:pt modelId="{C0D8B354-983A-4A27-BA41-0F3C1257DECB}" type="sibTrans" cxnId="{C2E9ABF2-2654-44E1-BBAD-B3A7C73BBAA2}">
      <dgm:prSet/>
      <dgm:spPr/>
      <dgm:t>
        <a:bodyPr/>
        <a:lstStyle/>
        <a:p>
          <a:endParaRPr lang="en-GB"/>
        </a:p>
      </dgm:t>
    </dgm:pt>
    <dgm:pt modelId="{09D3884A-3AEA-4443-BE20-21770B929D88}" type="pres">
      <dgm:prSet presAssocID="{4ACE82F7-3435-4233-940A-3454CC4E8457}" presName="Name0" presStyleCnt="0">
        <dgm:presLayoutVars>
          <dgm:chMax val="1"/>
          <dgm:dir/>
          <dgm:animLvl val="ctr"/>
          <dgm:resizeHandles val="exact"/>
        </dgm:presLayoutVars>
      </dgm:prSet>
      <dgm:spPr/>
      <dgm:t>
        <a:bodyPr/>
        <a:lstStyle/>
        <a:p>
          <a:endParaRPr lang="en-GB"/>
        </a:p>
      </dgm:t>
    </dgm:pt>
    <dgm:pt modelId="{38A18CE8-E7FA-4960-91FD-B78D08AA4859}" type="pres">
      <dgm:prSet presAssocID="{468EA7F1-53E8-405C-9880-49DF1A94BD77}" presName="centerShape" presStyleLbl="node0" presStyleIdx="0" presStyleCnt="1"/>
      <dgm:spPr/>
      <dgm:t>
        <a:bodyPr/>
        <a:lstStyle/>
        <a:p>
          <a:endParaRPr lang="en-GB"/>
        </a:p>
      </dgm:t>
    </dgm:pt>
    <dgm:pt modelId="{4C78B181-DEBC-4F30-B6CD-76EA492FA399}" type="pres">
      <dgm:prSet presAssocID="{0AA99DA1-ADE1-464F-A43E-B81726091F65}" presName="node" presStyleLbl="node1" presStyleIdx="0" presStyleCnt="7" custScaleX="120977" custScaleY="120266">
        <dgm:presLayoutVars>
          <dgm:bulletEnabled val="1"/>
        </dgm:presLayoutVars>
      </dgm:prSet>
      <dgm:spPr/>
      <dgm:t>
        <a:bodyPr/>
        <a:lstStyle/>
        <a:p>
          <a:endParaRPr lang="en-GB"/>
        </a:p>
      </dgm:t>
    </dgm:pt>
    <dgm:pt modelId="{43E3CE9A-33BC-44BC-AD66-C19A9DF341CB}" type="pres">
      <dgm:prSet presAssocID="{0AA99DA1-ADE1-464F-A43E-B81726091F65}" presName="dummy" presStyleCnt="0"/>
      <dgm:spPr/>
    </dgm:pt>
    <dgm:pt modelId="{98BC4BCF-914B-4961-B6B3-A46C0A9E628C}" type="pres">
      <dgm:prSet presAssocID="{F240077A-D1DE-4D6F-962A-B41D195E62E8}" presName="sibTrans" presStyleLbl="sibTrans2D1" presStyleIdx="0" presStyleCnt="7"/>
      <dgm:spPr/>
      <dgm:t>
        <a:bodyPr/>
        <a:lstStyle/>
        <a:p>
          <a:endParaRPr lang="en-GB"/>
        </a:p>
      </dgm:t>
    </dgm:pt>
    <dgm:pt modelId="{B6777218-696F-4294-8A79-B9F255A25D45}" type="pres">
      <dgm:prSet presAssocID="{2E980B08-C3EB-40E9-979F-304628C5BCF8}" presName="node" presStyleLbl="node1" presStyleIdx="1" presStyleCnt="7" custScaleX="125754" custScaleY="128358">
        <dgm:presLayoutVars>
          <dgm:bulletEnabled val="1"/>
        </dgm:presLayoutVars>
      </dgm:prSet>
      <dgm:spPr/>
      <dgm:t>
        <a:bodyPr/>
        <a:lstStyle/>
        <a:p>
          <a:endParaRPr lang="en-GB"/>
        </a:p>
      </dgm:t>
    </dgm:pt>
    <dgm:pt modelId="{E0E97776-8BA6-4D43-9CA8-36494719E222}" type="pres">
      <dgm:prSet presAssocID="{2E980B08-C3EB-40E9-979F-304628C5BCF8}" presName="dummy" presStyleCnt="0"/>
      <dgm:spPr/>
    </dgm:pt>
    <dgm:pt modelId="{C9A42D77-F7A7-41E4-9387-170F19BEB922}" type="pres">
      <dgm:prSet presAssocID="{6E1358D5-02BF-444A-B97E-7719CB76318C}" presName="sibTrans" presStyleLbl="sibTrans2D1" presStyleIdx="1" presStyleCnt="7"/>
      <dgm:spPr/>
      <dgm:t>
        <a:bodyPr/>
        <a:lstStyle/>
        <a:p>
          <a:endParaRPr lang="en-GB"/>
        </a:p>
      </dgm:t>
    </dgm:pt>
    <dgm:pt modelId="{955FF793-2DB7-4AF5-B019-EB89AC07C8B5}" type="pres">
      <dgm:prSet presAssocID="{F578BAA7-831F-42F7-B3BB-B644DF3794F1}" presName="node" presStyleLbl="node1" presStyleIdx="2" presStyleCnt="7" custScaleX="124778" custScaleY="121790">
        <dgm:presLayoutVars>
          <dgm:bulletEnabled val="1"/>
        </dgm:presLayoutVars>
      </dgm:prSet>
      <dgm:spPr/>
      <dgm:t>
        <a:bodyPr/>
        <a:lstStyle/>
        <a:p>
          <a:endParaRPr lang="en-GB"/>
        </a:p>
      </dgm:t>
    </dgm:pt>
    <dgm:pt modelId="{900AF2FC-1ECB-4A13-A7E5-1B071B725315}" type="pres">
      <dgm:prSet presAssocID="{F578BAA7-831F-42F7-B3BB-B644DF3794F1}" presName="dummy" presStyleCnt="0"/>
      <dgm:spPr/>
    </dgm:pt>
    <dgm:pt modelId="{E35AB7A3-8E72-4B7A-B7EC-94C9EB49D52B}" type="pres">
      <dgm:prSet presAssocID="{9C3F9A2C-CE84-4B54-8CB9-DDFCA6A9A196}" presName="sibTrans" presStyleLbl="sibTrans2D1" presStyleIdx="2" presStyleCnt="7"/>
      <dgm:spPr/>
      <dgm:t>
        <a:bodyPr/>
        <a:lstStyle/>
        <a:p>
          <a:endParaRPr lang="en-GB"/>
        </a:p>
      </dgm:t>
    </dgm:pt>
    <dgm:pt modelId="{A6AF7B5B-0837-4474-94AF-6BCC44B88BAF}" type="pres">
      <dgm:prSet presAssocID="{52F1A1C7-C31F-48BC-9299-A6F8A6BEA26A}" presName="node" presStyleLbl="node1" presStyleIdx="3" presStyleCnt="7" custScaleX="120429" custScaleY="117129">
        <dgm:presLayoutVars>
          <dgm:bulletEnabled val="1"/>
        </dgm:presLayoutVars>
      </dgm:prSet>
      <dgm:spPr/>
      <dgm:t>
        <a:bodyPr/>
        <a:lstStyle/>
        <a:p>
          <a:endParaRPr lang="en-GB"/>
        </a:p>
      </dgm:t>
    </dgm:pt>
    <dgm:pt modelId="{D1B93AE9-9B34-4F49-9A8D-9F4309BB0888}" type="pres">
      <dgm:prSet presAssocID="{52F1A1C7-C31F-48BC-9299-A6F8A6BEA26A}" presName="dummy" presStyleCnt="0"/>
      <dgm:spPr/>
    </dgm:pt>
    <dgm:pt modelId="{63C2BF48-E526-4800-A1FD-F09457289B1A}" type="pres">
      <dgm:prSet presAssocID="{A892468C-24E4-4FDC-83E6-28637474617D}" presName="sibTrans" presStyleLbl="sibTrans2D1" presStyleIdx="3" presStyleCnt="7"/>
      <dgm:spPr/>
      <dgm:t>
        <a:bodyPr/>
        <a:lstStyle/>
        <a:p>
          <a:endParaRPr lang="en-GB"/>
        </a:p>
      </dgm:t>
    </dgm:pt>
    <dgm:pt modelId="{5612C3EA-A374-490E-B389-527486D69F23}" type="pres">
      <dgm:prSet presAssocID="{908B69C8-7D8A-42C4-91AA-2F7662B6CCE3}" presName="node" presStyleLbl="node1" presStyleIdx="4" presStyleCnt="7" custScaleX="206453" custScaleY="174864" custRadScaleRad="99433" custRadScaleInc="-4008">
        <dgm:presLayoutVars>
          <dgm:bulletEnabled val="1"/>
        </dgm:presLayoutVars>
      </dgm:prSet>
      <dgm:spPr/>
      <dgm:t>
        <a:bodyPr/>
        <a:lstStyle/>
        <a:p>
          <a:endParaRPr lang="en-GB"/>
        </a:p>
      </dgm:t>
    </dgm:pt>
    <dgm:pt modelId="{02F20202-FB00-4782-B0AB-E937609BD5F2}" type="pres">
      <dgm:prSet presAssocID="{908B69C8-7D8A-42C4-91AA-2F7662B6CCE3}" presName="dummy" presStyleCnt="0"/>
      <dgm:spPr/>
    </dgm:pt>
    <dgm:pt modelId="{8D5FC288-60E3-4EED-A093-E9F8F64DD1D4}" type="pres">
      <dgm:prSet presAssocID="{0AEA5FB0-E562-4E6A-93C8-02E5C580033C}" presName="sibTrans" presStyleLbl="sibTrans2D1" presStyleIdx="4" presStyleCnt="7"/>
      <dgm:spPr/>
      <dgm:t>
        <a:bodyPr/>
        <a:lstStyle/>
        <a:p>
          <a:endParaRPr lang="en-GB"/>
        </a:p>
      </dgm:t>
    </dgm:pt>
    <dgm:pt modelId="{23F45F00-2E3F-4E35-B121-F7CCC52776F9}" type="pres">
      <dgm:prSet presAssocID="{83DC89E7-219B-473F-B9E5-31A414DB44AE}" presName="node" presStyleLbl="node1" presStyleIdx="5" presStyleCnt="7" custScaleX="126149" custScaleY="126471">
        <dgm:presLayoutVars>
          <dgm:bulletEnabled val="1"/>
        </dgm:presLayoutVars>
      </dgm:prSet>
      <dgm:spPr/>
      <dgm:t>
        <a:bodyPr/>
        <a:lstStyle/>
        <a:p>
          <a:endParaRPr lang="en-GB"/>
        </a:p>
      </dgm:t>
    </dgm:pt>
    <dgm:pt modelId="{9D4EC3C4-47D0-46E1-9E6F-B7D01B30EE25}" type="pres">
      <dgm:prSet presAssocID="{83DC89E7-219B-473F-B9E5-31A414DB44AE}" presName="dummy" presStyleCnt="0"/>
      <dgm:spPr/>
    </dgm:pt>
    <dgm:pt modelId="{37394083-9C84-49B4-B207-D0F69D27B5D1}" type="pres">
      <dgm:prSet presAssocID="{07A1CAC4-D36E-4863-8781-4054EE29AFDF}" presName="sibTrans" presStyleLbl="sibTrans2D1" presStyleIdx="5" presStyleCnt="7"/>
      <dgm:spPr/>
      <dgm:t>
        <a:bodyPr/>
        <a:lstStyle/>
        <a:p>
          <a:endParaRPr lang="en-GB"/>
        </a:p>
      </dgm:t>
    </dgm:pt>
    <dgm:pt modelId="{D4337DB9-3134-4681-8EDF-CE0A8DE541E7}" type="pres">
      <dgm:prSet presAssocID="{AF65FA59-3B81-486B-86A0-B0ABEA1824D1}" presName="node" presStyleLbl="node1" presStyleIdx="6" presStyleCnt="7" custScaleX="120977" custScaleY="120541">
        <dgm:presLayoutVars>
          <dgm:bulletEnabled val="1"/>
        </dgm:presLayoutVars>
      </dgm:prSet>
      <dgm:spPr/>
      <dgm:t>
        <a:bodyPr/>
        <a:lstStyle/>
        <a:p>
          <a:endParaRPr lang="en-GB"/>
        </a:p>
      </dgm:t>
    </dgm:pt>
    <dgm:pt modelId="{6FF7BD69-5BC7-4A71-95CE-56518FB40DC0}" type="pres">
      <dgm:prSet presAssocID="{AF65FA59-3B81-486B-86A0-B0ABEA1824D1}" presName="dummy" presStyleCnt="0"/>
      <dgm:spPr/>
    </dgm:pt>
    <dgm:pt modelId="{5419A33C-DE27-405E-BFCA-F97630C44C76}" type="pres">
      <dgm:prSet presAssocID="{C0D8B354-983A-4A27-BA41-0F3C1257DECB}" presName="sibTrans" presStyleLbl="sibTrans2D1" presStyleIdx="6" presStyleCnt="7"/>
      <dgm:spPr/>
      <dgm:t>
        <a:bodyPr/>
        <a:lstStyle/>
        <a:p>
          <a:endParaRPr lang="en-GB"/>
        </a:p>
      </dgm:t>
    </dgm:pt>
  </dgm:ptLst>
  <dgm:cxnLst>
    <dgm:cxn modelId="{2091399F-FB30-4C19-A4BB-F6E660B05D88}" srcId="{468EA7F1-53E8-405C-9880-49DF1A94BD77}" destId="{52F1A1C7-C31F-48BC-9299-A6F8A6BEA26A}" srcOrd="3" destOrd="0" parTransId="{BFD53F74-F919-4F16-B5AA-D9593BA049E4}" sibTransId="{A892468C-24E4-4FDC-83E6-28637474617D}"/>
    <dgm:cxn modelId="{C3E17AF0-7996-43E4-89BA-86C7ACC00EBB}" type="presOf" srcId="{2E980B08-C3EB-40E9-979F-304628C5BCF8}" destId="{B6777218-696F-4294-8A79-B9F255A25D45}" srcOrd="0" destOrd="0" presId="urn:microsoft.com/office/officeart/2005/8/layout/radial6"/>
    <dgm:cxn modelId="{52F62633-3583-456B-9D44-8D0A8A4F7A37}" srcId="{468EA7F1-53E8-405C-9880-49DF1A94BD77}" destId="{908B69C8-7D8A-42C4-91AA-2F7662B6CCE3}" srcOrd="4" destOrd="0" parTransId="{CFA4B13F-2B42-42AA-98B5-70E7AD0BFD11}" sibTransId="{0AEA5FB0-E562-4E6A-93C8-02E5C580033C}"/>
    <dgm:cxn modelId="{A6DC7AAB-34C0-4DC9-B897-361A2F8AE39D}" type="presOf" srcId="{9C3F9A2C-CE84-4B54-8CB9-DDFCA6A9A196}" destId="{E35AB7A3-8E72-4B7A-B7EC-94C9EB49D52B}" srcOrd="0" destOrd="0" presId="urn:microsoft.com/office/officeart/2005/8/layout/radial6"/>
    <dgm:cxn modelId="{67900544-90C4-408C-95F1-E1622B180328}" type="presOf" srcId="{908B69C8-7D8A-42C4-91AA-2F7662B6CCE3}" destId="{5612C3EA-A374-490E-B389-527486D69F23}" srcOrd="0" destOrd="0" presId="urn:microsoft.com/office/officeart/2005/8/layout/radial6"/>
    <dgm:cxn modelId="{C2E9ABF2-2654-44E1-BBAD-B3A7C73BBAA2}" srcId="{468EA7F1-53E8-405C-9880-49DF1A94BD77}" destId="{AF65FA59-3B81-486B-86A0-B0ABEA1824D1}" srcOrd="6" destOrd="0" parTransId="{AD60CD75-A1CB-4DA2-91D8-E658C2082B20}" sibTransId="{C0D8B354-983A-4A27-BA41-0F3C1257DECB}"/>
    <dgm:cxn modelId="{A102D2B7-0F95-432D-9418-91D4D2E44966}" srcId="{468EA7F1-53E8-405C-9880-49DF1A94BD77}" destId="{0AA99DA1-ADE1-464F-A43E-B81726091F65}" srcOrd="0" destOrd="0" parTransId="{82F475F0-44AC-45DC-A2E1-7A76DB7B2D95}" sibTransId="{F240077A-D1DE-4D6F-962A-B41D195E62E8}"/>
    <dgm:cxn modelId="{77E6D8BC-51F7-4EAB-87BD-F73BADD8A31D}" type="presOf" srcId="{A892468C-24E4-4FDC-83E6-28637474617D}" destId="{63C2BF48-E526-4800-A1FD-F09457289B1A}" srcOrd="0" destOrd="0" presId="urn:microsoft.com/office/officeart/2005/8/layout/radial6"/>
    <dgm:cxn modelId="{6914F757-ECBF-421C-B3A0-44E152347509}" type="presOf" srcId="{07A1CAC4-D36E-4863-8781-4054EE29AFDF}" destId="{37394083-9C84-49B4-B207-D0F69D27B5D1}" srcOrd="0" destOrd="0" presId="urn:microsoft.com/office/officeart/2005/8/layout/radial6"/>
    <dgm:cxn modelId="{2ACCF2D2-470F-4DD5-A225-029212D29A87}" type="presOf" srcId="{0AA99DA1-ADE1-464F-A43E-B81726091F65}" destId="{4C78B181-DEBC-4F30-B6CD-76EA492FA399}" srcOrd="0" destOrd="0" presId="urn:microsoft.com/office/officeart/2005/8/layout/radial6"/>
    <dgm:cxn modelId="{79B6D6A6-760C-40B1-BE1B-B43D9E0974AD}" type="presOf" srcId="{4ACE82F7-3435-4233-940A-3454CC4E8457}" destId="{09D3884A-3AEA-4443-BE20-21770B929D88}" srcOrd="0" destOrd="0" presId="urn:microsoft.com/office/officeart/2005/8/layout/radial6"/>
    <dgm:cxn modelId="{E269A8BF-8837-4627-BDA6-BE6DDCD19665}" type="presOf" srcId="{0AEA5FB0-E562-4E6A-93C8-02E5C580033C}" destId="{8D5FC288-60E3-4EED-A093-E9F8F64DD1D4}" srcOrd="0" destOrd="0" presId="urn:microsoft.com/office/officeart/2005/8/layout/radial6"/>
    <dgm:cxn modelId="{CB9F0A86-2A61-4D46-8A8B-7EBDE60CD18C}" type="presOf" srcId="{468EA7F1-53E8-405C-9880-49DF1A94BD77}" destId="{38A18CE8-E7FA-4960-91FD-B78D08AA4859}" srcOrd="0" destOrd="0" presId="urn:microsoft.com/office/officeart/2005/8/layout/radial6"/>
    <dgm:cxn modelId="{477ABCF8-3B2E-4E56-B15B-2A0E99AFF6C3}" type="presOf" srcId="{AF65FA59-3B81-486B-86A0-B0ABEA1824D1}" destId="{D4337DB9-3134-4681-8EDF-CE0A8DE541E7}" srcOrd="0" destOrd="0" presId="urn:microsoft.com/office/officeart/2005/8/layout/radial6"/>
    <dgm:cxn modelId="{3022D15B-1C21-455D-81F8-680CA7B57DC9}" type="presOf" srcId="{83DC89E7-219B-473F-B9E5-31A414DB44AE}" destId="{23F45F00-2E3F-4E35-B121-F7CCC52776F9}" srcOrd="0" destOrd="0" presId="urn:microsoft.com/office/officeart/2005/8/layout/radial6"/>
    <dgm:cxn modelId="{983E64E2-0429-4ED1-803E-EF42AA662B0E}" type="presOf" srcId="{F578BAA7-831F-42F7-B3BB-B644DF3794F1}" destId="{955FF793-2DB7-4AF5-B019-EB89AC07C8B5}" srcOrd="0" destOrd="0" presId="urn:microsoft.com/office/officeart/2005/8/layout/radial6"/>
    <dgm:cxn modelId="{E1E86AC3-B437-42EB-82C8-0E9040F5BF9F}" type="presOf" srcId="{F240077A-D1DE-4D6F-962A-B41D195E62E8}" destId="{98BC4BCF-914B-4961-B6B3-A46C0A9E628C}" srcOrd="0" destOrd="0" presId="urn:microsoft.com/office/officeart/2005/8/layout/radial6"/>
    <dgm:cxn modelId="{74A756C0-B7AB-4C5E-A8BF-0419407C9F49}" srcId="{4ACE82F7-3435-4233-940A-3454CC4E8457}" destId="{468EA7F1-53E8-405C-9880-49DF1A94BD77}" srcOrd="0" destOrd="0" parTransId="{499936D5-6572-4DD4-8CA6-8EF479CA36B7}" sibTransId="{ACFC90AD-82CA-4C1A-85A4-678053ED91FE}"/>
    <dgm:cxn modelId="{2A78DECE-8C2A-4D11-891B-C8EFA00E63CC}" srcId="{468EA7F1-53E8-405C-9880-49DF1A94BD77}" destId="{2E980B08-C3EB-40E9-979F-304628C5BCF8}" srcOrd="1" destOrd="0" parTransId="{7A9C5D19-2B12-4D5E-8629-62ACC2FBF979}" sibTransId="{6E1358D5-02BF-444A-B97E-7719CB76318C}"/>
    <dgm:cxn modelId="{FE81B3AB-CE94-44F5-91D4-2EC4B8F24DA1}" type="presOf" srcId="{C0D8B354-983A-4A27-BA41-0F3C1257DECB}" destId="{5419A33C-DE27-405E-BFCA-F97630C44C76}" srcOrd="0" destOrd="0" presId="urn:microsoft.com/office/officeart/2005/8/layout/radial6"/>
    <dgm:cxn modelId="{13DA9772-217D-4203-B3C8-FEBA3508CE3D}" type="presOf" srcId="{6E1358D5-02BF-444A-B97E-7719CB76318C}" destId="{C9A42D77-F7A7-41E4-9387-170F19BEB922}" srcOrd="0" destOrd="0" presId="urn:microsoft.com/office/officeart/2005/8/layout/radial6"/>
    <dgm:cxn modelId="{EB6E3DEC-8FC9-453D-8534-3FE86F8DEC1F}" type="presOf" srcId="{52F1A1C7-C31F-48BC-9299-A6F8A6BEA26A}" destId="{A6AF7B5B-0837-4474-94AF-6BCC44B88BAF}" srcOrd="0" destOrd="0" presId="urn:microsoft.com/office/officeart/2005/8/layout/radial6"/>
    <dgm:cxn modelId="{32695A96-3249-43E5-BE0B-961DCB74C7A1}" srcId="{468EA7F1-53E8-405C-9880-49DF1A94BD77}" destId="{83DC89E7-219B-473F-B9E5-31A414DB44AE}" srcOrd="5" destOrd="0" parTransId="{B4F6C29F-5144-41A6-8EA7-258D2865B5A9}" sibTransId="{07A1CAC4-D36E-4863-8781-4054EE29AFDF}"/>
    <dgm:cxn modelId="{9B1368B6-515C-4D36-9B82-BD1801E9876B}" srcId="{468EA7F1-53E8-405C-9880-49DF1A94BD77}" destId="{F578BAA7-831F-42F7-B3BB-B644DF3794F1}" srcOrd="2" destOrd="0" parTransId="{EEBD792D-17DB-4E9D-93BF-112606EC0357}" sibTransId="{9C3F9A2C-CE84-4B54-8CB9-DDFCA6A9A196}"/>
    <dgm:cxn modelId="{999490C3-48A7-4297-99A6-D18B06945CF9}" type="presParOf" srcId="{09D3884A-3AEA-4443-BE20-21770B929D88}" destId="{38A18CE8-E7FA-4960-91FD-B78D08AA4859}" srcOrd="0" destOrd="0" presId="urn:microsoft.com/office/officeart/2005/8/layout/radial6"/>
    <dgm:cxn modelId="{04B76956-0DC8-41CE-9A65-EA4A453A7845}" type="presParOf" srcId="{09D3884A-3AEA-4443-BE20-21770B929D88}" destId="{4C78B181-DEBC-4F30-B6CD-76EA492FA399}" srcOrd="1" destOrd="0" presId="urn:microsoft.com/office/officeart/2005/8/layout/radial6"/>
    <dgm:cxn modelId="{83FD328B-F2F6-4C8F-909C-C9F415FBE932}" type="presParOf" srcId="{09D3884A-3AEA-4443-BE20-21770B929D88}" destId="{43E3CE9A-33BC-44BC-AD66-C19A9DF341CB}" srcOrd="2" destOrd="0" presId="urn:microsoft.com/office/officeart/2005/8/layout/radial6"/>
    <dgm:cxn modelId="{70247857-FEEF-4545-99DF-B01B6DA6DF53}" type="presParOf" srcId="{09D3884A-3AEA-4443-BE20-21770B929D88}" destId="{98BC4BCF-914B-4961-B6B3-A46C0A9E628C}" srcOrd="3" destOrd="0" presId="urn:microsoft.com/office/officeart/2005/8/layout/radial6"/>
    <dgm:cxn modelId="{CAE83C3C-69CF-402C-92A6-DF4CE9978BC8}" type="presParOf" srcId="{09D3884A-3AEA-4443-BE20-21770B929D88}" destId="{B6777218-696F-4294-8A79-B9F255A25D45}" srcOrd="4" destOrd="0" presId="urn:microsoft.com/office/officeart/2005/8/layout/radial6"/>
    <dgm:cxn modelId="{0CF6A431-C205-41B4-BC21-C1EEE3DBCD17}" type="presParOf" srcId="{09D3884A-3AEA-4443-BE20-21770B929D88}" destId="{E0E97776-8BA6-4D43-9CA8-36494719E222}" srcOrd="5" destOrd="0" presId="urn:microsoft.com/office/officeart/2005/8/layout/radial6"/>
    <dgm:cxn modelId="{BCCC5C29-C562-4C6A-90CF-626B76ED61B1}" type="presParOf" srcId="{09D3884A-3AEA-4443-BE20-21770B929D88}" destId="{C9A42D77-F7A7-41E4-9387-170F19BEB922}" srcOrd="6" destOrd="0" presId="urn:microsoft.com/office/officeart/2005/8/layout/radial6"/>
    <dgm:cxn modelId="{5FC53919-DAF9-4B65-B4C5-9AA481A6E785}" type="presParOf" srcId="{09D3884A-3AEA-4443-BE20-21770B929D88}" destId="{955FF793-2DB7-4AF5-B019-EB89AC07C8B5}" srcOrd="7" destOrd="0" presId="urn:microsoft.com/office/officeart/2005/8/layout/radial6"/>
    <dgm:cxn modelId="{AA16BEDF-AF6D-49D8-981B-1CE50FC80008}" type="presParOf" srcId="{09D3884A-3AEA-4443-BE20-21770B929D88}" destId="{900AF2FC-1ECB-4A13-A7E5-1B071B725315}" srcOrd="8" destOrd="0" presId="urn:microsoft.com/office/officeart/2005/8/layout/radial6"/>
    <dgm:cxn modelId="{50CF6F4D-4E4E-4E83-8834-18DFD8A8FF50}" type="presParOf" srcId="{09D3884A-3AEA-4443-BE20-21770B929D88}" destId="{E35AB7A3-8E72-4B7A-B7EC-94C9EB49D52B}" srcOrd="9" destOrd="0" presId="urn:microsoft.com/office/officeart/2005/8/layout/radial6"/>
    <dgm:cxn modelId="{38C393A1-2935-4BF0-BDBD-B9AB01E6EE1F}" type="presParOf" srcId="{09D3884A-3AEA-4443-BE20-21770B929D88}" destId="{A6AF7B5B-0837-4474-94AF-6BCC44B88BAF}" srcOrd="10" destOrd="0" presId="urn:microsoft.com/office/officeart/2005/8/layout/radial6"/>
    <dgm:cxn modelId="{9BE1E946-BC1F-47FF-9D83-5877C61D9390}" type="presParOf" srcId="{09D3884A-3AEA-4443-BE20-21770B929D88}" destId="{D1B93AE9-9B34-4F49-9A8D-9F4309BB0888}" srcOrd="11" destOrd="0" presId="urn:microsoft.com/office/officeart/2005/8/layout/radial6"/>
    <dgm:cxn modelId="{E31C42BD-4262-49FC-8609-9AD35B22D419}" type="presParOf" srcId="{09D3884A-3AEA-4443-BE20-21770B929D88}" destId="{63C2BF48-E526-4800-A1FD-F09457289B1A}" srcOrd="12" destOrd="0" presId="urn:microsoft.com/office/officeart/2005/8/layout/radial6"/>
    <dgm:cxn modelId="{92A71C0A-BCBD-4197-A320-C128E0246D3C}" type="presParOf" srcId="{09D3884A-3AEA-4443-BE20-21770B929D88}" destId="{5612C3EA-A374-490E-B389-527486D69F23}" srcOrd="13" destOrd="0" presId="urn:microsoft.com/office/officeart/2005/8/layout/radial6"/>
    <dgm:cxn modelId="{48E34376-098B-497C-B704-D0E30D8C73F2}" type="presParOf" srcId="{09D3884A-3AEA-4443-BE20-21770B929D88}" destId="{02F20202-FB00-4782-B0AB-E937609BD5F2}" srcOrd="14" destOrd="0" presId="urn:microsoft.com/office/officeart/2005/8/layout/radial6"/>
    <dgm:cxn modelId="{6DE9CE74-C034-4C6E-9905-7D1F95AEB3F6}" type="presParOf" srcId="{09D3884A-3AEA-4443-BE20-21770B929D88}" destId="{8D5FC288-60E3-4EED-A093-E9F8F64DD1D4}" srcOrd="15" destOrd="0" presId="urn:microsoft.com/office/officeart/2005/8/layout/radial6"/>
    <dgm:cxn modelId="{654D861C-7946-4399-BF46-DB95370D8756}" type="presParOf" srcId="{09D3884A-3AEA-4443-BE20-21770B929D88}" destId="{23F45F00-2E3F-4E35-B121-F7CCC52776F9}" srcOrd="16" destOrd="0" presId="urn:microsoft.com/office/officeart/2005/8/layout/radial6"/>
    <dgm:cxn modelId="{8A2F87BF-767F-4982-B7B4-FF56E8202532}" type="presParOf" srcId="{09D3884A-3AEA-4443-BE20-21770B929D88}" destId="{9D4EC3C4-47D0-46E1-9E6F-B7D01B30EE25}" srcOrd="17" destOrd="0" presId="urn:microsoft.com/office/officeart/2005/8/layout/radial6"/>
    <dgm:cxn modelId="{7D8BE46C-1AB5-4B80-814E-8EB66E5F188C}" type="presParOf" srcId="{09D3884A-3AEA-4443-BE20-21770B929D88}" destId="{37394083-9C84-49B4-B207-D0F69D27B5D1}" srcOrd="18" destOrd="0" presId="urn:microsoft.com/office/officeart/2005/8/layout/radial6"/>
    <dgm:cxn modelId="{BCE76895-9A40-4D61-B9FB-450A9B95C7A2}" type="presParOf" srcId="{09D3884A-3AEA-4443-BE20-21770B929D88}" destId="{D4337DB9-3134-4681-8EDF-CE0A8DE541E7}" srcOrd="19" destOrd="0" presId="urn:microsoft.com/office/officeart/2005/8/layout/radial6"/>
    <dgm:cxn modelId="{96447C86-3851-42A9-B8EB-B2C5FCE39CC6}" type="presParOf" srcId="{09D3884A-3AEA-4443-BE20-21770B929D88}" destId="{6FF7BD69-5BC7-4A71-95CE-56518FB40DC0}" srcOrd="20" destOrd="0" presId="urn:microsoft.com/office/officeart/2005/8/layout/radial6"/>
    <dgm:cxn modelId="{5FBE4A7A-908E-4293-A910-52ABF6C0A1A0}" type="presParOf" srcId="{09D3884A-3AEA-4443-BE20-21770B929D88}" destId="{5419A33C-DE27-405E-BFCA-F97630C44C76}"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ACE82F7-3435-4233-940A-3454CC4E8457}" type="doc">
      <dgm:prSet loTypeId="urn:microsoft.com/office/officeart/2005/8/layout/radial6" loCatId="relationship" qsTypeId="urn:microsoft.com/office/officeart/2005/8/quickstyle/simple1" qsCatId="simple" csTypeId="urn:microsoft.com/office/officeart/2005/8/colors/colorful5" csCatId="colorful" phldr="1"/>
      <dgm:spPr/>
      <dgm:t>
        <a:bodyPr/>
        <a:lstStyle/>
        <a:p>
          <a:endParaRPr lang="en-GB"/>
        </a:p>
      </dgm:t>
    </dgm:pt>
    <dgm:pt modelId="{468EA7F1-53E8-405C-9880-49DF1A94BD77}">
      <dgm:prSet phldrT="[Text]"/>
      <dgm:spPr/>
      <dgm:t>
        <a:bodyPr/>
        <a:lstStyle/>
        <a:p>
          <a:r>
            <a:rPr lang="en-GB" dirty="0" smtClean="0"/>
            <a:t>The Code</a:t>
          </a:r>
          <a:endParaRPr lang="en-GB" dirty="0"/>
        </a:p>
      </dgm:t>
    </dgm:pt>
    <dgm:pt modelId="{499936D5-6572-4DD4-8CA6-8EF479CA36B7}" type="parTrans" cxnId="{74A756C0-B7AB-4C5E-A8BF-0419407C9F49}">
      <dgm:prSet/>
      <dgm:spPr/>
      <dgm:t>
        <a:bodyPr/>
        <a:lstStyle/>
        <a:p>
          <a:endParaRPr lang="en-GB"/>
        </a:p>
      </dgm:t>
    </dgm:pt>
    <dgm:pt modelId="{ACFC90AD-82CA-4C1A-85A4-678053ED91FE}" type="sibTrans" cxnId="{74A756C0-B7AB-4C5E-A8BF-0419407C9F49}">
      <dgm:prSet/>
      <dgm:spPr/>
      <dgm:t>
        <a:bodyPr/>
        <a:lstStyle/>
        <a:p>
          <a:endParaRPr lang="en-GB"/>
        </a:p>
      </dgm:t>
    </dgm:pt>
    <dgm:pt modelId="{0AA99DA1-ADE1-464F-A43E-B81726091F65}">
      <dgm:prSet phldrT="[Text]" custT="1"/>
      <dgm:spPr/>
      <dgm:t>
        <a:bodyPr/>
        <a:lstStyle/>
        <a:p>
          <a:r>
            <a:rPr lang="en-GB" sz="1600" dirty="0" smtClean="0">
              <a:solidFill>
                <a:schemeClr val="tx1"/>
              </a:solidFill>
            </a:rPr>
            <a:t>Practice Hours</a:t>
          </a:r>
          <a:endParaRPr lang="en-GB" sz="1600" dirty="0">
            <a:solidFill>
              <a:schemeClr val="tx1"/>
            </a:solidFill>
          </a:endParaRPr>
        </a:p>
      </dgm:t>
    </dgm:pt>
    <dgm:pt modelId="{82F475F0-44AC-45DC-A2E1-7A76DB7B2D95}" type="parTrans" cxnId="{A102D2B7-0F95-432D-9418-91D4D2E44966}">
      <dgm:prSet/>
      <dgm:spPr/>
      <dgm:t>
        <a:bodyPr/>
        <a:lstStyle/>
        <a:p>
          <a:endParaRPr lang="en-GB"/>
        </a:p>
      </dgm:t>
    </dgm:pt>
    <dgm:pt modelId="{F240077A-D1DE-4D6F-962A-B41D195E62E8}" type="sibTrans" cxnId="{A102D2B7-0F95-432D-9418-91D4D2E44966}">
      <dgm:prSet/>
      <dgm:spPr/>
      <dgm:t>
        <a:bodyPr/>
        <a:lstStyle/>
        <a:p>
          <a:endParaRPr lang="en-GB"/>
        </a:p>
      </dgm:t>
    </dgm:pt>
    <dgm:pt modelId="{2E980B08-C3EB-40E9-979F-304628C5BCF8}">
      <dgm:prSet phldrT="[Text]" custT="1"/>
      <dgm:spPr/>
      <dgm:t>
        <a:bodyPr/>
        <a:lstStyle/>
        <a:p>
          <a:r>
            <a:rPr lang="en-GB" sz="1600" dirty="0" smtClean="0">
              <a:solidFill>
                <a:schemeClr val="tx1"/>
              </a:solidFill>
            </a:rPr>
            <a:t>CPD</a:t>
          </a:r>
          <a:endParaRPr lang="en-GB" sz="1600" dirty="0">
            <a:solidFill>
              <a:schemeClr val="tx1"/>
            </a:solidFill>
          </a:endParaRPr>
        </a:p>
      </dgm:t>
    </dgm:pt>
    <dgm:pt modelId="{7A9C5D19-2B12-4D5E-8629-62ACC2FBF979}" type="parTrans" cxnId="{2A78DECE-8C2A-4D11-891B-C8EFA00E63CC}">
      <dgm:prSet/>
      <dgm:spPr/>
      <dgm:t>
        <a:bodyPr/>
        <a:lstStyle/>
        <a:p>
          <a:endParaRPr lang="en-GB"/>
        </a:p>
      </dgm:t>
    </dgm:pt>
    <dgm:pt modelId="{6E1358D5-02BF-444A-B97E-7719CB76318C}" type="sibTrans" cxnId="{2A78DECE-8C2A-4D11-891B-C8EFA00E63CC}">
      <dgm:prSet/>
      <dgm:spPr/>
      <dgm:t>
        <a:bodyPr/>
        <a:lstStyle/>
        <a:p>
          <a:endParaRPr lang="en-GB"/>
        </a:p>
      </dgm:t>
    </dgm:pt>
    <dgm:pt modelId="{F578BAA7-831F-42F7-B3BB-B644DF3794F1}">
      <dgm:prSet phldrT="[Text]"/>
      <dgm:spPr/>
      <dgm:t>
        <a:bodyPr/>
        <a:lstStyle/>
        <a:p>
          <a:r>
            <a:rPr lang="en-GB" dirty="0" smtClean="0">
              <a:solidFill>
                <a:schemeClr val="tx1"/>
              </a:solidFill>
            </a:rPr>
            <a:t>Feedback</a:t>
          </a:r>
          <a:endParaRPr lang="en-GB" dirty="0">
            <a:solidFill>
              <a:schemeClr val="tx1"/>
            </a:solidFill>
          </a:endParaRPr>
        </a:p>
      </dgm:t>
    </dgm:pt>
    <dgm:pt modelId="{EEBD792D-17DB-4E9D-93BF-112606EC0357}" type="parTrans" cxnId="{9B1368B6-515C-4D36-9B82-BD1801E9876B}">
      <dgm:prSet/>
      <dgm:spPr/>
      <dgm:t>
        <a:bodyPr/>
        <a:lstStyle/>
        <a:p>
          <a:endParaRPr lang="en-GB"/>
        </a:p>
      </dgm:t>
    </dgm:pt>
    <dgm:pt modelId="{9C3F9A2C-CE84-4B54-8CB9-DDFCA6A9A196}" type="sibTrans" cxnId="{9B1368B6-515C-4D36-9B82-BD1801E9876B}">
      <dgm:prSet/>
      <dgm:spPr/>
      <dgm:t>
        <a:bodyPr/>
        <a:lstStyle/>
        <a:p>
          <a:endParaRPr lang="en-GB"/>
        </a:p>
      </dgm:t>
    </dgm:pt>
    <dgm:pt modelId="{52F1A1C7-C31F-48BC-9299-A6F8A6BEA26A}">
      <dgm:prSet phldrT="[Text]" custT="1"/>
      <dgm:spPr/>
      <dgm:t>
        <a:bodyPr/>
        <a:lstStyle/>
        <a:p>
          <a:r>
            <a:rPr lang="en-GB" sz="1500" dirty="0" smtClean="0">
              <a:solidFill>
                <a:schemeClr val="tx1"/>
              </a:solidFill>
            </a:rPr>
            <a:t>Reflection and discussion</a:t>
          </a:r>
          <a:endParaRPr lang="en-GB" sz="1500" dirty="0">
            <a:solidFill>
              <a:schemeClr val="tx1"/>
            </a:solidFill>
          </a:endParaRPr>
        </a:p>
      </dgm:t>
    </dgm:pt>
    <dgm:pt modelId="{BFD53F74-F919-4F16-B5AA-D9593BA049E4}" type="parTrans" cxnId="{2091399F-FB30-4C19-A4BB-F6E660B05D88}">
      <dgm:prSet/>
      <dgm:spPr/>
      <dgm:t>
        <a:bodyPr/>
        <a:lstStyle/>
        <a:p>
          <a:endParaRPr lang="en-GB"/>
        </a:p>
      </dgm:t>
    </dgm:pt>
    <dgm:pt modelId="{A892468C-24E4-4FDC-83E6-28637474617D}" type="sibTrans" cxnId="{2091399F-FB30-4C19-A4BB-F6E660B05D88}">
      <dgm:prSet/>
      <dgm:spPr/>
      <dgm:t>
        <a:bodyPr/>
        <a:lstStyle/>
        <a:p>
          <a:endParaRPr lang="en-GB"/>
        </a:p>
      </dgm:t>
    </dgm:pt>
    <dgm:pt modelId="{908B69C8-7D8A-42C4-91AA-2F7662B6CCE3}">
      <dgm:prSet phldrT="[Text]" custT="1"/>
      <dgm:spPr/>
      <dgm:t>
        <a:bodyPr/>
        <a:lstStyle/>
        <a:p>
          <a:r>
            <a:rPr lang="en-GB" sz="1200" dirty="0" smtClean="0">
              <a:solidFill>
                <a:schemeClr val="tx1"/>
              </a:solidFill>
            </a:rPr>
            <a:t>Professional indemnity arrangement</a:t>
          </a:r>
          <a:endParaRPr lang="en-GB" sz="1200" dirty="0">
            <a:solidFill>
              <a:schemeClr val="tx1"/>
            </a:solidFill>
          </a:endParaRPr>
        </a:p>
      </dgm:t>
    </dgm:pt>
    <dgm:pt modelId="{CFA4B13F-2B42-42AA-98B5-70E7AD0BFD11}" type="parTrans" cxnId="{52F62633-3583-456B-9D44-8D0A8A4F7A37}">
      <dgm:prSet/>
      <dgm:spPr/>
      <dgm:t>
        <a:bodyPr/>
        <a:lstStyle/>
        <a:p>
          <a:endParaRPr lang="en-GB"/>
        </a:p>
      </dgm:t>
    </dgm:pt>
    <dgm:pt modelId="{0AEA5FB0-E562-4E6A-93C8-02E5C580033C}" type="sibTrans" cxnId="{52F62633-3583-456B-9D44-8D0A8A4F7A37}">
      <dgm:prSet/>
      <dgm:spPr/>
      <dgm:t>
        <a:bodyPr/>
        <a:lstStyle/>
        <a:p>
          <a:endParaRPr lang="en-GB"/>
        </a:p>
      </dgm:t>
    </dgm:pt>
    <dgm:pt modelId="{83DC89E7-219B-473F-B9E5-31A414DB44AE}">
      <dgm:prSet phldrT="[Text]" custT="1"/>
      <dgm:spPr>
        <a:solidFill>
          <a:srgbClr val="C9A4E4"/>
        </a:solidFill>
      </dgm:spPr>
      <dgm:t>
        <a:bodyPr/>
        <a:lstStyle/>
        <a:p>
          <a:r>
            <a:rPr lang="en-GB" sz="2800" dirty="0" smtClean="0">
              <a:solidFill>
                <a:schemeClr val="tx1"/>
              </a:solidFill>
            </a:rPr>
            <a:t>Health and character</a:t>
          </a:r>
        </a:p>
        <a:p>
          <a:r>
            <a:rPr lang="en-GB" sz="1600" dirty="0" smtClean="0">
              <a:solidFill>
                <a:schemeClr val="tx1"/>
              </a:solidFill>
            </a:rPr>
            <a:t>Self declaration</a:t>
          </a:r>
          <a:endParaRPr lang="en-GB" sz="1600" dirty="0">
            <a:solidFill>
              <a:schemeClr val="tx1"/>
            </a:solidFill>
          </a:endParaRPr>
        </a:p>
      </dgm:t>
    </dgm:pt>
    <dgm:pt modelId="{B4F6C29F-5144-41A6-8EA7-258D2865B5A9}" type="parTrans" cxnId="{32695A96-3249-43E5-BE0B-961DCB74C7A1}">
      <dgm:prSet/>
      <dgm:spPr/>
      <dgm:t>
        <a:bodyPr/>
        <a:lstStyle/>
        <a:p>
          <a:endParaRPr lang="en-GB"/>
        </a:p>
      </dgm:t>
    </dgm:pt>
    <dgm:pt modelId="{07A1CAC4-D36E-4863-8781-4054EE29AFDF}" type="sibTrans" cxnId="{32695A96-3249-43E5-BE0B-961DCB74C7A1}">
      <dgm:prSet/>
      <dgm:spPr/>
      <dgm:t>
        <a:bodyPr/>
        <a:lstStyle/>
        <a:p>
          <a:endParaRPr lang="en-GB"/>
        </a:p>
      </dgm:t>
    </dgm:pt>
    <dgm:pt modelId="{C543E314-14AC-41ED-ADA6-F8EBB97691EC}">
      <dgm:prSet phldrT="[Text]" custT="1"/>
      <dgm:spPr/>
      <dgm:t>
        <a:bodyPr/>
        <a:lstStyle/>
        <a:p>
          <a:r>
            <a:rPr lang="en-GB" sz="1300" dirty="0" smtClean="0">
              <a:solidFill>
                <a:schemeClr val="tx1"/>
              </a:solidFill>
            </a:rPr>
            <a:t>Confirmation</a:t>
          </a:r>
          <a:endParaRPr lang="en-GB" sz="1600" dirty="0">
            <a:solidFill>
              <a:schemeClr val="tx1"/>
            </a:solidFill>
          </a:endParaRPr>
        </a:p>
      </dgm:t>
    </dgm:pt>
    <dgm:pt modelId="{7832A904-02AB-4FED-9C97-175B8E02A302}" type="parTrans" cxnId="{78BCAE61-B2D7-4023-A0FC-1313C13C2633}">
      <dgm:prSet/>
      <dgm:spPr/>
      <dgm:t>
        <a:bodyPr/>
        <a:lstStyle/>
        <a:p>
          <a:endParaRPr lang="en-GB"/>
        </a:p>
      </dgm:t>
    </dgm:pt>
    <dgm:pt modelId="{7103C154-A3B7-46CE-8A6B-741AFE2B5331}" type="sibTrans" cxnId="{78BCAE61-B2D7-4023-A0FC-1313C13C2633}">
      <dgm:prSet/>
      <dgm:spPr/>
      <dgm:t>
        <a:bodyPr/>
        <a:lstStyle/>
        <a:p>
          <a:endParaRPr lang="en-GB"/>
        </a:p>
      </dgm:t>
    </dgm:pt>
    <dgm:pt modelId="{09D3884A-3AEA-4443-BE20-21770B929D88}" type="pres">
      <dgm:prSet presAssocID="{4ACE82F7-3435-4233-940A-3454CC4E8457}" presName="Name0" presStyleCnt="0">
        <dgm:presLayoutVars>
          <dgm:chMax val="1"/>
          <dgm:dir/>
          <dgm:animLvl val="ctr"/>
          <dgm:resizeHandles val="exact"/>
        </dgm:presLayoutVars>
      </dgm:prSet>
      <dgm:spPr/>
      <dgm:t>
        <a:bodyPr/>
        <a:lstStyle/>
        <a:p>
          <a:endParaRPr lang="en-GB"/>
        </a:p>
      </dgm:t>
    </dgm:pt>
    <dgm:pt modelId="{38A18CE8-E7FA-4960-91FD-B78D08AA4859}" type="pres">
      <dgm:prSet presAssocID="{468EA7F1-53E8-405C-9880-49DF1A94BD77}" presName="centerShape" presStyleLbl="node0" presStyleIdx="0" presStyleCnt="1"/>
      <dgm:spPr/>
      <dgm:t>
        <a:bodyPr/>
        <a:lstStyle/>
        <a:p>
          <a:endParaRPr lang="en-GB"/>
        </a:p>
      </dgm:t>
    </dgm:pt>
    <dgm:pt modelId="{4C78B181-DEBC-4F30-B6CD-76EA492FA399}" type="pres">
      <dgm:prSet presAssocID="{0AA99DA1-ADE1-464F-A43E-B81726091F65}" presName="node" presStyleLbl="node1" presStyleIdx="0" presStyleCnt="7" custScaleX="120977" custScaleY="120266">
        <dgm:presLayoutVars>
          <dgm:bulletEnabled val="1"/>
        </dgm:presLayoutVars>
      </dgm:prSet>
      <dgm:spPr/>
      <dgm:t>
        <a:bodyPr/>
        <a:lstStyle/>
        <a:p>
          <a:endParaRPr lang="en-GB"/>
        </a:p>
      </dgm:t>
    </dgm:pt>
    <dgm:pt modelId="{43E3CE9A-33BC-44BC-AD66-C19A9DF341CB}" type="pres">
      <dgm:prSet presAssocID="{0AA99DA1-ADE1-464F-A43E-B81726091F65}" presName="dummy" presStyleCnt="0"/>
      <dgm:spPr/>
    </dgm:pt>
    <dgm:pt modelId="{98BC4BCF-914B-4961-B6B3-A46C0A9E628C}" type="pres">
      <dgm:prSet presAssocID="{F240077A-D1DE-4D6F-962A-B41D195E62E8}" presName="sibTrans" presStyleLbl="sibTrans2D1" presStyleIdx="0" presStyleCnt="7"/>
      <dgm:spPr/>
      <dgm:t>
        <a:bodyPr/>
        <a:lstStyle/>
        <a:p>
          <a:endParaRPr lang="en-GB"/>
        </a:p>
      </dgm:t>
    </dgm:pt>
    <dgm:pt modelId="{B6777218-696F-4294-8A79-B9F255A25D45}" type="pres">
      <dgm:prSet presAssocID="{2E980B08-C3EB-40E9-979F-304628C5BCF8}" presName="node" presStyleLbl="node1" presStyleIdx="1" presStyleCnt="7" custScaleX="125754" custScaleY="128358">
        <dgm:presLayoutVars>
          <dgm:bulletEnabled val="1"/>
        </dgm:presLayoutVars>
      </dgm:prSet>
      <dgm:spPr/>
      <dgm:t>
        <a:bodyPr/>
        <a:lstStyle/>
        <a:p>
          <a:endParaRPr lang="en-GB"/>
        </a:p>
      </dgm:t>
    </dgm:pt>
    <dgm:pt modelId="{E0E97776-8BA6-4D43-9CA8-36494719E222}" type="pres">
      <dgm:prSet presAssocID="{2E980B08-C3EB-40E9-979F-304628C5BCF8}" presName="dummy" presStyleCnt="0"/>
      <dgm:spPr/>
    </dgm:pt>
    <dgm:pt modelId="{C9A42D77-F7A7-41E4-9387-170F19BEB922}" type="pres">
      <dgm:prSet presAssocID="{6E1358D5-02BF-444A-B97E-7719CB76318C}" presName="sibTrans" presStyleLbl="sibTrans2D1" presStyleIdx="1" presStyleCnt="7"/>
      <dgm:spPr/>
      <dgm:t>
        <a:bodyPr/>
        <a:lstStyle/>
        <a:p>
          <a:endParaRPr lang="en-GB"/>
        </a:p>
      </dgm:t>
    </dgm:pt>
    <dgm:pt modelId="{955FF793-2DB7-4AF5-B019-EB89AC07C8B5}" type="pres">
      <dgm:prSet presAssocID="{F578BAA7-831F-42F7-B3BB-B644DF3794F1}" presName="node" presStyleLbl="node1" presStyleIdx="2" presStyleCnt="7" custScaleX="124778" custScaleY="121790">
        <dgm:presLayoutVars>
          <dgm:bulletEnabled val="1"/>
        </dgm:presLayoutVars>
      </dgm:prSet>
      <dgm:spPr/>
      <dgm:t>
        <a:bodyPr/>
        <a:lstStyle/>
        <a:p>
          <a:endParaRPr lang="en-GB"/>
        </a:p>
      </dgm:t>
    </dgm:pt>
    <dgm:pt modelId="{900AF2FC-1ECB-4A13-A7E5-1B071B725315}" type="pres">
      <dgm:prSet presAssocID="{F578BAA7-831F-42F7-B3BB-B644DF3794F1}" presName="dummy" presStyleCnt="0"/>
      <dgm:spPr/>
    </dgm:pt>
    <dgm:pt modelId="{E35AB7A3-8E72-4B7A-B7EC-94C9EB49D52B}" type="pres">
      <dgm:prSet presAssocID="{9C3F9A2C-CE84-4B54-8CB9-DDFCA6A9A196}" presName="sibTrans" presStyleLbl="sibTrans2D1" presStyleIdx="2" presStyleCnt="7"/>
      <dgm:spPr/>
      <dgm:t>
        <a:bodyPr/>
        <a:lstStyle/>
        <a:p>
          <a:endParaRPr lang="en-GB"/>
        </a:p>
      </dgm:t>
    </dgm:pt>
    <dgm:pt modelId="{A6AF7B5B-0837-4474-94AF-6BCC44B88BAF}" type="pres">
      <dgm:prSet presAssocID="{52F1A1C7-C31F-48BC-9299-A6F8A6BEA26A}" presName="node" presStyleLbl="node1" presStyleIdx="3" presStyleCnt="7" custScaleX="120429" custScaleY="117129">
        <dgm:presLayoutVars>
          <dgm:bulletEnabled val="1"/>
        </dgm:presLayoutVars>
      </dgm:prSet>
      <dgm:spPr/>
      <dgm:t>
        <a:bodyPr/>
        <a:lstStyle/>
        <a:p>
          <a:endParaRPr lang="en-GB"/>
        </a:p>
      </dgm:t>
    </dgm:pt>
    <dgm:pt modelId="{D1B93AE9-9B34-4F49-9A8D-9F4309BB0888}" type="pres">
      <dgm:prSet presAssocID="{52F1A1C7-C31F-48BC-9299-A6F8A6BEA26A}" presName="dummy" presStyleCnt="0"/>
      <dgm:spPr/>
    </dgm:pt>
    <dgm:pt modelId="{63C2BF48-E526-4800-A1FD-F09457289B1A}" type="pres">
      <dgm:prSet presAssocID="{A892468C-24E4-4FDC-83E6-28637474617D}" presName="sibTrans" presStyleLbl="sibTrans2D1" presStyleIdx="3" presStyleCnt="7"/>
      <dgm:spPr/>
      <dgm:t>
        <a:bodyPr/>
        <a:lstStyle/>
        <a:p>
          <a:endParaRPr lang="en-GB"/>
        </a:p>
      </dgm:t>
    </dgm:pt>
    <dgm:pt modelId="{5612C3EA-A374-490E-B389-527486D69F23}" type="pres">
      <dgm:prSet presAssocID="{908B69C8-7D8A-42C4-91AA-2F7662B6CCE3}" presName="node" presStyleLbl="node1" presStyleIdx="4" presStyleCnt="7" custScaleX="128244" custScaleY="121810">
        <dgm:presLayoutVars>
          <dgm:bulletEnabled val="1"/>
        </dgm:presLayoutVars>
      </dgm:prSet>
      <dgm:spPr/>
      <dgm:t>
        <a:bodyPr/>
        <a:lstStyle/>
        <a:p>
          <a:endParaRPr lang="en-GB"/>
        </a:p>
      </dgm:t>
    </dgm:pt>
    <dgm:pt modelId="{02F20202-FB00-4782-B0AB-E937609BD5F2}" type="pres">
      <dgm:prSet presAssocID="{908B69C8-7D8A-42C4-91AA-2F7662B6CCE3}" presName="dummy" presStyleCnt="0"/>
      <dgm:spPr/>
    </dgm:pt>
    <dgm:pt modelId="{8D5FC288-60E3-4EED-A093-E9F8F64DD1D4}" type="pres">
      <dgm:prSet presAssocID="{0AEA5FB0-E562-4E6A-93C8-02E5C580033C}" presName="sibTrans" presStyleLbl="sibTrans2D1" presStyleIdx="4" presStyleCnt="7"/>
      <dgm:spPr/>
      <dgm:t>
        <a:bodyPr/>
        <a:lstStyle/>
        <a:p>
          <a:endParaRPr lang="en-GB"/>
        </a:p>
      </dgm:t>
    </dgm:pt>
    <dgm:pt modelId="{23F45F00-2E3F-4E35-B121-F7CCC52776F9}" type="pres">
      <dgm:prSet presAssocID="{83DC89E7-219B-473F-B9E5-31A414DB44AE}" presName="node" presStyleLbl="node1" presStyleIdx="5" presStyleCnt="7" custScaleX="178509" custScaleY="162639">
        <dgm:presLayoutVars>
          <dgm:bulletEnabled val="1"/>
        </dgm:presLayoutVars>
      </dgm:prSet>
      <dgm:spPr/>
      <dgm:t>
        <a:bodyPr/>
        <a:lstStyle/>
        <a:p>
          <a:endParaRPr lang="en-GB"/>
        </a:p>
      </dgm:t>
    </dgm:pt>
    <dgm:pt modelId="{9D4EC3C4-47D0-46E1-9E6F-B7D01B30EE25}" type="pres">
      <dgm:prSet presAssocID="{83DC89E7-219B-473F-B9E5-31A414DB44AE}" presName="dummy" presStyleCnt="0"/>
      <dgm:spPr/>
    </dgm:pt>
    <dgm:pt modelId="{37394083-9C84-49B4-B207-D0F69D27B5D1}" type="pres">
      <dgm:prSet presAssocID="{07A1CAC4-D36E-4863-8781-4054EE29AFDF}" presName="sibTrans" presStyleLbl="sibTrans2D1" presStyleIdx="5" presStyleCnt="7"/>
      <dgm:spPr/>
      <dgm:t>
        <a:bodyPr/>
        <a:lstStyle/>
        <a:p>
          <a:endParaRPr lang="en-GB"/>
        </a:p>
      </dgm:t>
    </dgm:pt>
    <dgm:pt modelId="{023BBBC6-FEFE-48EF-8F22-EC19EC3F2B37}" type="pres">
      <dgm:prSet presAssocID="{C543E314-14AC-41ED-ADA6-F8EBB97691EC}" presName="node" presStyleLbl="node1" presStyleIdx="6" presStyleCnt="7" custScaleX="117173" custScaleY="110585">
        <dgm:presLayoutVars>
          <dgm:bulletEnabled val="1"/>
        </dgm:presLayoutVars>
      </dgm:prSet>
      <dgm:spPr/>
      <dgm:t>
        <a:bodyPr/>
        <a:lstStyle/>
        <a:p>
          <a:endParaRPr lang="en-GB"/>
        </a:p>
      </dgm:t>
    </dgm:pt>
    <dgm:pt modelId="{49247ECC-7488-48C1-9BBB-96CA484774A3}" type="pres">
      <dgm:prSet presAssocID="{C543E314-14AC-41ED-ADA6-F8EBB97691EC}" presName="dummy" presStyleCnt="0"/>
      <dgm:spPr/>
    </dgm:pt>
    <dgm:pt modelId="{E2149D5F-68CE-44EB-94E8-91E24660894E}" type="pres">
      <dgm:prSet presAssocID="{7103C154-A3B7-46CE-8A6B-741AFE2B5331}" presName="sibTrans" presStyleLbl="sibTrans2D1" presStyleIdx="6" presStyleCnt="7"/>
      <dgm:spPr/>
      <dgm:t>
        <a:bodyPr/>
        <a:lstStyle/>
        <a:p>
          <a:endParaRPr lang="en-GB"/>
        </a:p>
      </dgm:t>
    </dgm:pt>
  </dgm:ptLst>
  <dgm:cxnLst>
    <dgm:cxn modelId="{518E7D09-6775-49D7-8597-21D7011EC367}" type="presOf" srcId="{908B69C8-7D8A-42C4-91AA-2F7662B6CCE3}" destId="{5612C3EA-A374-490E-B389-527486D69F23}" srcOrd="0" destOrd="0" presId="urn:microsoft.com/office/officeart/2005/8/layout/radial6"/>
    <dgm:cxn modelId="{2091399F-FB30-4C19-A4BB-F6E660B05D88}" srcId="{468EA7F1-53E8-405C-9880-49DF1A94BD77}" destId="{52F1A1C7-C31F-48BC-9299-A6F8A6BEA26A}" srcOrd="3" destOrd="0" parTransId="{BFD53F74-F919-4F16-B5AA-D9593BA049E4}" sibTransId="{A892468C-24E4-4FDC-83E6-28637474617D}"/>
    <dgm:cxn modelId="{33B0F71A-76CB-4711-A17E-E9A86428570B}" type="presOf" srcId="{07A1CAC4-D36E-4863-8781-4054EE29AFDF}" destId="{37394083-9C84-49B4-B207-D0F69D27B5D1}" srcOrd="0" destOrd="0" presId="urn:microsoft.com/office/officeart/2005/8/layout/radial6"/>
    <dgm:cxn modelId="{78E74406-E800-4805-A12F-0EA195258575}" type="presOf" srcId="{A892468C-24E4-4FDC-83E6-28637474617D}" destId="{63C2BF48-E526-4800-A1FD-F09457289B1A}" srcOrd="0" destOrd="0" presId="urn:microsoft.com/office/officeart/2005/8/layout/radial6"/>
    <dgm:cxn modelId="{C49A8BA2-3F3A-4F5F-8B0E-3ECAA02EAADD}" type="presOf" srcId="{F578BAA7-831F-42F7-B3BB-B644DF3794F1}" destId="{955FF793-2DB7-4AF5-B019-EB89AC07C8B5}" srcOrd="0" destOrd="0" presId="urn:microsoft.com/office/officeart/2005/8/layout/radial6"/>
    <dgm:cxn modelId="{52F62633-3583-456B-9D44-8D0A8A4F7A37}" srcId="{468EA7F1-53E8-405C-9880-49DF1A94BD77}" destId="{908B69C8-7D8A-42C4-91AA-2F7662B6CCE3}" srcOrd="4" destOrd="0" parTransId="{CFA4B13F-2B42-42AA-98B5-70E7AD0BFD11}" sibTransId="{0AEA5FB0-E562-4E6A-93C8-02E5C580033C}"/>
    <dgm:cxn modelId="{B6CEC2A4-1BDB-4BF5-8CC1-31F4F858921B}" type="presOf" srcId="{2E980B08-C3EB-40E9-979F-304628C5BCF8}" destId="{B6777218-696F-4294-8A79-B9F255A25D45}" srcOrd="0" destOrd="0" presId="urn:microsoft.com/office/officeart/2005/8/layout/radial6"/>
    <dgm:cxn modelId="{04BEEF0B-BD67-4A1E-B76C-3D5F0C894135}" type="presOf" srcId="{0AEA5FB0-E562-4E6A-93C8-02E5C580033C}" destId="{8D5FC288-60E3-4EED-A093-E9F8F64DD1D4}" srcOrd="0" destOrd="0" presId="urn:microsoft.com/office/officeart/2005/8/layout/radial6"/>
    <dgm:cxn modelId="{7631BDEE-4CA3-4B8B-9F70-5DFDEB9AB46B}" type="presOf" srcId="{4ACE82F7-3435-4233-940A-3454CC4E8457}" destId="{09D3884A-3AEA-4443-BE20-21770B929D88}" srcOrd="0" destOrd="0" presId="urn:microsoft.com/office/officeart/2005/8/layout/radial6"/>
    <dgm:cxn modelId="{A102D2B7-0F95-432D-9418-91D4D2E44966}" srcId="{468EA7F1-53E8-405C-9880-49DF1A94BD77}" destId="{0AA99DA1-ADE1-464F-A43E-B81726091F65}" srcOrd="0" destOrd="0" parTransId="{82F475F0-44AC-45DC-A2E1-7A76DB7B2D95}" sibTransId="{F240077A-D1DE-4D6F-962A-B41D195E62E8}"/>
    <dgm:cxn modelId="{76E6E7A7-3BAA-4A7D-A3B5-2101C1D90573}" type="presOf" srcId="{83DC89E7-219B-473F-B9E5-31A414DB44AE}" destId="{23F45F00-2E3F-4E35-B121-F7CCC52776F9}" srcOrd="0" destOrd="0" presId="urn:microsoft.com/office/officeart/2005/8/layout/radial6"/>
    <dgm:cxn modelId="{3D79F975-B78B-4C03-A781-0B95A97ABF69}" type="presOf" srcId="{7103C154-A3B7-46CE-8A6B-741AFE2B5331}" destId="{E2149D5F-68CE-44EB-94E8-91E24660894E}" srcOrd="0" destOrd="0" presId="urn:microsoft.com/office/officeart/2005/8/layout/radial6"/>
    <dgm:cxn modelId="{D48579ED-ABAA-4403-94EF-40CCF7AE931E}" type="presOf" srcId="{468EA7F1-53E8-405C-9880-49DF1A94BD77}" destId="{38A18CE8-E7FA-4960-91FD-B78D08AA4859}" srcOrd="0" destOrd="0" presId="urn:microsoft.com/office/officeart/2005/8/layout/radial6"/>
    <dgm:cxn modelId="{734C7F69-A8D4-4C5F-9950-67629F9B9C14}" type="presOf" srcId="{9C3F9A2C-CE84-4B54-8CB9-DDFCA6A9A196}" destId="{E35AB7A3-8E72-4B7A-B7EC-94C9EB49D52B}" srcOrd="0" destOrd="0" presId="urn:microsoft.com/office/officeart/2005/8/layout/radial6"/>
    <dgm:cxn modelId="{74A756C0-B7AB-4C5E-A8BF-0419407C9F49}" srcId="{4ACE82F7-3435-4233-940A-3454CC4E8457}" destId="{468EA7F1-53E8-405C-9880-49DF1A94BD77}" srcOrd="0" destOrd="0" parTransId="{499936D5-6572-4DD4-8CA6-8EF479CA36B7}" sibTransId="{ACFC90AD-82CA-4C1A-85A4-678053ED91FE}"/>
    <dgm:cxn modelId="{7D3C5F6B-C3E7-4585-AD64-FAC745F6EDF6}" type="presOf" srcId="{0AA99DA1-ADE1-464F-A43E-B81726091F65}" destId="{4C78B181-DEBC-4F30-B6CD-76EA492FA399}" srcOrd="0" destOrd="0" presId="urn:microsoft.com/office/officeart/2005/8/layout/radial6"/>
    <dgm:cxn modelId="{78BCAE61-B2D7-4023-A0FC-1313C13C2633}" srcId="{468EA7F1-53E8-405C-9880-49DF1A94BD77}" destId="{C543E314-14AC-41ED-ADA6-F8EBB97691EC}" srcOrd="6" destOrd="0" parTransId="{7832A904-02AB-4FED-9C97-175B8E02A302}" sibTransId="{7103C154-A3B7-46CE-8A6B-741AFE2B5331}"/>
    <dgm:cxn modelId="{2A78DECE-8C2A-4D11-891B-C8EFA00E63CC}" srcId="{468EA7F1-53E8-405C-9880-49DF1A94BD77}" destId="{2E980B08-C3EB-40E9-979F-304628C5BCF8}" srcOrd="1" destOrd="0" parTransId="{7A9C5D19-2B12-4D5E-8629-62ACC2FBF979}" sibTransId="{6E1358D5-02BF-444A-B97E-7719CB76318C}"/>
    <dgm:cxn modelId="{1B3263BA-04DE-489B-9C12-EBDBAA5CA18C}" type="presOf" srcId="{C543E314-14AC-41ED-ADA6-F8EBB97691EC}" destId="{023BBBC6-FEFE-48EF-8F22-EC19EC3F2B37}" srcOrd="0" destOrd="0" presId="urn:microsoft.com/office/officeart/2005/8/layout/radial6"/>
    <dgm:cxn modelId="{F96CF1CC-25A2-4B55-8523-F3EEF800A63F}" type="presOf" srcId="{6E1358D5-02BF-444A-B97E-7719CB76318C}" destId="{C9A42D77-F7A7-41E4-9387-170F19BEB922}" srcOrd="0" destOrd="0" presId="urn:microsoft.com/office/officeart/2005/8/layout/radial6"/>
    <dgm:cxn modelId="{32695A96-3249-43E5-BE0B-961DCB74C7A1}" srcId="{468EA7F1-53E8-405C-9880-49DF1A94BD77}" destId="{83DC89E7-219B-473F-B9E5-31A414DB44AE}" srcOrd="5" destOrd="0" parTransId="{B4F6C29F-5144-41A6-8EA7-258D2865B5A9}" sibTransId="{07A1CAC4-D36E-4863-8781-4054EE29AFDF}"/>
    <dgm:cxn modelId="{A4CE6622-7C63-4C51-AD25-7CDAF696196C}" type="presOf" srcId="{F240077A-D1DE-4D6F-962A-B41D195E62E8}" destId="{98BC4BCF-914B-4961-B6B3-A46C0A9E628C}" srcOrd="0" destOrd="0" presId="urn:microsoft.com/office/officeart/2005/8/layout/radial6"/>
    <dgm:cxn modelId="{3A4E9A01-D42E-495A-B097-8958E0EE60C9}" type="presOf" srcId="{52F1A1C7-C31F-48BC-9299-A6F8A6BEA26A}" destId="{A6AF7B5B-0837-4474-94AF-6BCC44B88BAF}" srcOrd="0" destOrd="0" presId="urn:microsoft.com/office/officeart/2005/8/layout/radial6"/>
    <dgm:cxn modelId="{9B1368B6-515C-4D36-9B82-BD1801E9876B}" srcId="{468EA7F1-53E8-405C-9880-49DF1A94BD77}" destId="{F578BAA7-831F-42F7-B3BB-B644DF3794F1}" srcOrd="2" destOrd="0" parTransId="{EEBD792D-17DB-4E9D-93BF-112606EC0357}" sibTransId="{9C3F9A2C-CE84-4B54-8CB9-DDFCA6A9A196}"/>
    <dgm:cxn modelId="{A285A042-57FA-4822-8EDC-AC2F0B936856}" type="presParOf" srcId="{09D3884A-3AEA-4443-BE20-21770B929D88}" destId="{38A18CE8-E7FA-4960-91FD-B78D08AA4859}" srcOrd="0" destOrd="0" presId="urn:microsoft.com/office/officeart/2005/8/layout/radial6"/>
    <dgm:cxn modelId="{F9E01519-3ADE-4114-89EC-EF552FD853D2}" type="presParOf" srcId="{09D3884A-3AEA-4443-BE20-21770B929D88}" destId="{4C78B181-DEBC-4F30-B6CD-76EA492FA399}" srcOrd="1" destOrd="0" presId="urn:microsoft.com/office/officeart/2005/8/layout/radial6"/>
    <dgm:cxn modelId="{F4EEDFB3-7245-4D31-9768-A09E1F2281C7}" type="presParOf" srcId="{09D3884A-3AEA-4443-BE20-21770B929D88}" destId="{43E3CE9A-33BC-44BC-AD66-C19A9DF341CB}" srcOrd="2" destOrd="0" presId="urn:microsoft.com/office/officeart/2005/8/layout/radial6"/>
    <dgm:cxn modelId="{02A9D3D1-C27E-477D-B514-0F5B2B59C246}" type="presParOf" srcId="{09D3884A-3AEA-4443-BE20-21770B929D88}" destId="{98BC4BCF-914B-4961-B6B3-A46C0A9E628C}" srcOrd="3" destOrd="0" presId="urn:microsoft.com/office/officeart/2005/8/layout/radial6"/>
    <dgm:cxn modelId="{EFADEA32-7FE2-4CF0-8673-C2F63015839A}" type="presParOf" srcId="{09D3884A-3AEA-4443-BE20-21770B929D88}" destId="{B6777218-696F-4294-8A79-B9F255A25D45}" srcOrd="4" destOrd="0" presId="urn:microsoft.com/office/officeart/2005/8/layout/radial6"/>
    <dgm:cxn modelId="{BDF6EBAC-CE69-4A83-8800-9182B9B70237}" type="presParOf" srcId="{09D3884A-3AEA-4443-BE20-21770B929D88}" destId="{E0E97776-8BA6-4D43-9CA8-36494719E222}" srcOrd="5" destOrd="0" presId="urn:microsoft.com/office/officeart/2005/8/layout/radial6"/>
    <dgm:cxn modelId="{4285F9D7-35B9-4BCE-853A-310B50E10F1E}" type="presParOf" srcId="{09D3884A-3AEA-4443-BE20-21770B929D88}" destId="{C9A42D77-F7A7-41E4-9387-170F19BEB922}" srcOrd="6" destOrd="0" presId="urn:microsoft.com/office/officeart/2005/8/layout/radial6"/>
    <dgm:cxn modelId="{88D2CC55-50C8-4053-9761-5954CA1051B1}" type="presParOf" srcId="{09D3884A-3AEA-4443-BE20-21770B929D88}" destId="{955FF793-2DB7-4AF5-B019-EB89AC07C8B5}" srcOrd="7" destOrd="0" presId="urn:microsoft.com/office/officeart/2005/8/layout/radial6"/>
    <dgm:cxn modelId="{24AF4BD5-08F5-4FA3-ABA5-758BD59277CF}" type="presParOf" srcId="{09D3884A-3AEA-4443-BE20-21770B929D88}" destId="{900AF2FC-1ECB-4A13-A7E5-1B071B725315}" srcOrd="8" destOrd="0" presId="urn:microsoft.com/office/officeart/2005/8/layout/radial6"/>
    <dgm:cxn modelId="{F3642A54-2979-48CB-9B98-9233B9B4A5FD}" type="presParOf" srcId="{09D3884A-3AEA-4443-BE20-21770B929D88}" destId="{E35AB7A3-8E72-4B7A-B7EC-94C9EB49D52B}" srcOrd="9" destOrd="0" presId="urn:microsoft.com/office/officeart/2005/8/layout/radial6"/>
    <dgm:cxn modelId="{A9ADFD34-0220-41A7-B597-7032D1A2381F}" type="presParOf" srcId="{09D3884A-3AEA-4443-BE20-21770B929D88}" destId="{A6AF7B5B-0837-4474-94AF-6BCC44B88BAF}" srcOrd="10" destOrd="0" presId="urn:microsoft.com/office/officeart/2005/8/layout/radial6"/>
    <dgm:cxn modelId="{ACEF2D42-E716-4341-A849-AECFC8F03044}" type="presParOf" srcId="{09D3884A-3AEA-4443-BE20-21770B929D88}" destId="{D1B93AE9-9B34-4F49-9A8D-9F4309BB0888}" srcOrd="11" destOrd="0" presId="urn:microsoft.com/office/officeart/2005/8/layout/radial6"/>
    <dgm:cxn modelId="{D8CE701A-9CFD-4A0E-89F4-CF52C563D9E3}" type="presParOf" srcId="{09D3884A-3AEA-4443-BE20-21770B929D88}" destId="{63C2BF48-E526-4800-A1FD-F09457289B1A}" srcOrd="12" destOrd="0" presId="urn:microsoft.com/office/officeart/2005/8/layout/radial6"/>
    <dgm:cxn modelId="{0460E305-F95D-4B24-9981-23DB786F362E}" type="presParOf" srcId="{09D3884A-3AEA-4443-BE20-21770B929D88}" destId="{5612C3EA-A374-490E-B389-527486D69F23}" srcOrd="13" destOrd="0" presId="urn:microsoft.com/office/officeart/2005/8/layout/radial6"/>
    <dgm:cxn modelId="{A1FF7ACB-C139-40A5-8835-F7AD97BF096F}" type="presParOf" srcId="{09D3884A-3AEA-4443-BE20-21770B929D88}" destId="{02F20202-FB00-4782-B0AB-E937609BD5F2}" srcOrd="14" destOrd="0" presId="urn:microsoft.com/office/officeart/2005/8/layout/radial6"/>
    <dgm:cxn modelId="{7AE30615-50C9-459B-AFA7-BEDF33F98424}" type="presParOf" srcId="{09D3884A-3AEA-4443-BE20-21770B929D88}" destId="{8D5FC288-60E3-4EED-A093-E9F8F64DD1D4}" srcOrd="15" destOrd="0" presId="urn:microsoft.com/office/officeart/2005/8/layout/radial6"/>
    <dgm:cxn modelId="{A2E47C5A-F374-474E-B2EF-B9F4595BBD77}" type="presParOf" srcId="{09D3884A-3AEA-4443-BE20-21770B929D88}" destId="{23F45F00-2E3F-4E35-B121-F7CCC52776F9}" srcOrd="16" destOrd="0" presId="urn:microsoft.com/office/officeart/2005/8/layout/radial6"/>
    <dgm:cxn modelId="{D2DCA3AB-A78C-4C79-9F09-E428ACCADBDB}" type="presParOf" srcId="{09D3884A-3AEA-4443-BE20-21770B929D88}" destId="{9D4EC3C4-47D0-46E1-9E6F-B7D01B30EE25}" srcOrd="17" destOrd="0" presId="urn:microsoft.com/office/officeart/2005/8/layout/radial6"/>
    <dgm:cxn modelId="{3C5B4FC4-9EEF-4523-8469-198999690DF6}" type="presParOf" srcId="{09D3884A-3AEA-4443-BE20-21770B929D88}" destId="{37394083-9C84-49B4-B207-D0F69D27B5D1}" srcOrd="18" destOrd="0" presId="urn:microsoft.com/office/officeart/2005/8/layout/radial6"/>
    <dgm:cxn modelId="{53D89CEA-41E1-42F4-8D7A-B2230FD9980C}" type="presParOf" srcId="{09D3884A-3AEA-4443-BE20-21770B929D88}" destId="{023BBBC6-FEFE-48EF-8F22-EC19EC3F2B37}" srcOrd="19" destOrd="0" presId="urn:microsoft.com/office/officeart/2005/8/layout/radial6"/>
    <dgm:cxn modelId="{EB105341-1C17-424F-94FB-3760B3255C85}" type="presParOf" srcId="{09D3884A-3AEA-4443-BE20-21770B929D88}" destId="{49247ECC-7488-48C1-9BBB-96CA484774A3}" srcOrd="20" destOrd="0" presId="urn:microsoft.com/office/officeart/2005/8/layout/radial6"/>
    <dgm:cxn modelId="{0509C565-1D55-43E5-B62B-93E4CAB38936}" type="presParOf" srcId="{09D3884A-3AEA-4443-BE20-21770B929D88}" destId="{E2149D5F-68CE-44EB-94E8-91E24660894E}"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E0945-92AC-46E6-B429-9227E5494954}">
      <dsp:nvSpPr>
        <dsp:cNvPr id="0" name=""/>
        <dsp:cNvSpPr/>
      </dsp:nvSpPr>
      <dsp:spPr>
        <a:xfrm>
          <a:off x="3603" y="1611450"/>
          <a:ext cx="2284440" cy="188418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en-GB" sz="2400" kern="1200" dirty="0" smtClean="0"/>
            <a:t>Meeting requirements and building a portfolio</a:t>
          </a:r>
          <a:endParaRPr lang="en-GB" sz="2400" kern="1200" dirty="0"/>
        </a:p>
      </dsp:txBody>
      <dsp:txXfrm>
        <a:off x="46963" y="1654810"/>
        <a:ext cx="2197720" cy="1393711"/>
      </dsp:txXfrm>
    </dsp:sp>
    <dsp:sp modelId="{A37BDB5E-8584-41CC-A990-EDCE2E1D6550}">
      <dsp:nvSpPr>
        <dsp:cNvPr id="0" name=""/>
        <dsp:cNvSpPr/>
      </dsp:nvSpPr>
      <dsp:spPr>
        <a:xfrm>
          <a:off x="1352227" y="2044637"/>
          <a:ext cx="2418464" cy="2418464"/>
        </a:xfrm>
        <a:prstGeom prst="leftCircularArrow">
          <a:avLst>
            <a:gd name="adj1" fmla="val 2694"/>
            <a:gd name="adj2" fmla="val 328028"/>
            <a:gd name="adj3" fmla="val 2400189"/>
            <a:gd name="adj4" fmla="val 9321139"/>
            <a:gd name="adj5" fmla="val 3144"/>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51FAC9-BBCC-466A-9F6C-6B670359E9EA}">
      <dsp:nvSpPr>
        <dsp:cNvPr id="0" name=""/>
        <dsp:cNvSpPr/>
      </dsp:nvSpPr>
      <dsp:spPr>
        <a:xfrm>
          <a:off x="951210" y="3262549"/>
          <a:ext cx="1150708" cy="46617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GB" sz="1400" kern="1200" dirty="0" smtClean="0"/>
            <a:t>3 years</a:t>
          </a:r>
          <a:endParaRPr lang="en-GB" sz="1400" kern="1200" dirty="0"/>
        </a:p>
      </dsp:txBody>
      <dsp:txXfrm>
        <a:off x="964864" y="3276203"/>
        <a:ext cx="1123400" cy="438866"/>
      </dsp:txXfrm>
    </dsp:sp>
    <dsp:sp modelId="{4FD9816E-FD04-4CF3-A769-6E7C4B7CDCDE}">
      <dsp:nvSpPr>
        <dsp:cNvPr id="0" name=""/>
        <dsp:cNvSpPr/>
      </dsp:nvSpPr>
      <dsp:spPr>
        <a:xfrm>
          <a:off x="2852177" y="1611450"/>
          <a:ext cx="2284440" cy="188418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2571418"/>
              <a:satOff val="5874"/>
              <a:lumOff val="-162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en-GB" sz="2400" kern="1200" dirty="0" smtClean="0"/>
            <a:t>Confirmation from a third party</a:t>
          </a:r>
          <a:endParaRPr lang="en-GB" sz="2400" kern="1200" dirty="0"/>
        </a:p>
      </dsp:txBody>
      <dsp:txXfrm>
        <a:off x="2895537" y="2058564"/>
        <a:ext cx="2197720" cy="1393711"/>
      </dsp:txXfrm>
    </dsp:sp>
    <dsp:sp modelId="{0AAA50BC-0486-49B3-BB2F-BF42A11EEA34}">
      <dsp:nvSpPr>
        <dsp:cNvPr id="0" name=""/>
        <dsp:cNvSpPr/>
      </dsp:nvSpPr>
      <dsp:spPr>
        <a:xfrm>
          <a:off x="4174267" y="555552"/>
          <a:ext cx="2706804" cy="2706804"/>
        </a:xfrm>
        <a:prstGeom prst="circularArrow">
          <a:avLst>
            <a:gd name="adj1" fmla="val 2407"/>
            <a:gd name="adj2" fmla="val 291139"/>
            <a:gd name="adj3" fmla="val 19320575"/>
            <a:gd name="adj4" fmla="val 12362735"/>
            <a:gd name="adj5" fmla="val 2809"/>
          </a:avLst>
        </a:prstGeom>
        <a:solidFill>
          <a:schemeClr val="accent5">
            <a:hueOff val="5142836"/>
            <a:satOff val="11748"/>
            <a:lumOff val="-3254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80DCED-251A-4A4B-AE39-9B1422417110}">
      <dsp:nvSpPr>
        <dsp:cNvPr id="0" name=""/>
        <dsp:cNvSpPr/>
      </dsp:nvSpPr>
      <dsp:spPr>
        <a:xfrm>
          <a:off x="3736936" y="1345691"/>
          <a:ext cx="1276403" cy="531518"/>
        </a:xfrm>
        <a:prstGeom prst="roundRect">
          <a:avLst>
            <a:gd name="adj" fmla="val 10000"/>
          </a:avLst>
        </a:prstGeom>
        <a:solidFill>
          <a:schemeClr val="accent5">
            <a:hueOff val="2571418"/>
            <a:satOff val="5874"/>
            <a:lumOff val="-16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GB" sz="1400" kern="1200" dirty="0" smtClean="0"/>
            <a:t>12 months</a:t>
          </a:r>
          <a:endParaRPr lang="en-GB" sz="1400" kern="1200" dirty="0"/>
        </a:p>
      </dsp:txBody>
      <dsp:txXfrm>
        <a:off x="3752504" y="1361259"/>
        <a:ext cx="1245267" cy="500382"/>
      </dsp:txXfrm>
    </dsp:sp>
    <dsp:sp modelId="{001F36CD-CAC0-45CD-B1DC-04703610A4BE}">
      <dsp:nvSpPr>
        <dsp:cNvPr id="0" name=""/>
        <dsp:cNvSpPr/>
      </dsp:nvSpPr>
      <dsp:spPr>
        <a:xfrm>
          <a:off x="5700750" y="1611450"/>
          <a:ext cx="2284440" cy="188418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5142836"/>
              <a:satOff val="11748"/>
              <a:lumOff val="-32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en-GB" sz="2400" kern="1200" dirty="0" smtClean="0"/>
            <a:t>Application for renewal of registration</a:t>
          </a:r>
          <a:endParaRPr lang="en-GB" sz="2400" kern="1200" dirty="0"/>
        </a:p>
      </dsp:txBody>
      <dsp:txXfrm>
        <a:off x="5744110" y="1654810"/>
        <a:ext cx="2197720" cy="1393711"/>
      </dsp:txXfrm>
    </dsp:sp>
    <dsp:sp modelId="{50A8153C-A676-4B10-9237-803E3AC6B54E}">
      <dsp:nvSpPr>
        <dsp:cNvPr id="0" name=""/>
        <dsp:cNvSpPr/>
      </dsp:nvSpPr>
      <dsp:spPr>
        <a:xfrm>
          <a:off x="6653809" y="3262549"/>
          <a:ext cx="1139804" cy="466174"/>
        </a:xfrm>
        <a:prstGeom prst="roundRect">
          <a:avLst>
            <a:gd name="adj" fmla="val 10000"/>
          </a:avLst>
        </a:prstGeom>
        <a:solidFill>
          <a:schemeClr val="accent5">
            <a:hueOff val="5142836"/>
            <a:satOff val="11748"/>
            <a:lumOff val="-3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GB" sz="1400" kern="1200" dirty="0" smtClean="0"/>
            <a:t>45 days</a:t>
          </a:r>
          <a:endParaRPr lang="en-GB" sz="1400" kern="1200" dirty="0"/>
        </a:p>
      </dsp:txBody>
      <dsp:txXfrm>
        <a:off x="6667463" y="3276203"/>
        <a:ext cx="1112496" cy="4388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9A33C-DE27-405E-BFCA-F97630C44C76}">
      <dsp:nvSpPr>
        <dsp:cNvPr id="0" name=""/>
        <dsp:cNvSpPr/>
      </dsp:nvSpPr>
      <dsp:spPr>
        <a:xfrm>
          <a:off x="1830592" y="576451"/>
          <a:ext cx="4599186" cy="4599186"/>
        </a:xfrm>
        <a:prstGeom prst="blockArc">
          <a:avLst>
            <a:gd name="adj1" fmla="val 13114286"/>
            <a:gd name="adj2" fmla="val 16200000"/>
            <a:gd name="adj3" fmla="val 3907"/>
          </a:avLst>
        </a:prstGeom>
        <a:solidFill>
          <a:schemeClr val="accent5">
            <a:hueOff val="5142836"/>
            <a:satOff val="11748"/>
            <a:lumOff val="-3254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394083-9C84-49B4-B207-D0F69D27B5D1}">
      <dsp:nvSpPr>
        <dsp:cNvPr id="0" name=""/>
        <dsp:cNvSpPr/>
      </dsp:nvSpPr>
      <dsp:spPr>
        <a:xfrm>
          <a:off x="1830592" y="576451"/>
          <a:ext cx="4599186" cy="4599186"/>
        </a:xfrm>
        <a:prstGeom prst="blockArc">
          <a:avLst>
            <a:gd name="adj1" fmla="val 10028571"/>
            <a:gd name="adj2" fmla="val 13114286"/>
            <a:gd name="adj3" fmla="val 3907"/>
          </a:avLst>
        </a:prstGeom>
        <a:solidFill>
          <a:schemeClr val="accent5">
            <a:hueOff val="4285696"/>
            <a:satOff val="9790"/>
            <a:lumOff val="-271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5FC288-60E3-4EED-A093-E9F8F64DD1D4}">
      <dsp:nvSpPr>
        <dsp:cNvPr id="0" name=""/>
        <dsp:cNvSpPr/>
      </dsp:nvSpPr>
      <dsp:spPr>
        <a:xfrm>
          <a:off x="1830592" y="576451"/>
          <a:ext cx="4599186" cy="4599186"/>
        </a:xfrm>
        <a:prstGeom prst="blockArc">
          <a:avLst>
            <a:gd name="adj1" fmla="val 6942857"/>
            <a:gd name="adj2" fmla="val 10028571"/>
            <a:gd name="adj3" fmla="val 3907"/>
          </a:avLst>
        </a:prstGeom>
        <a:solidFill>
          <a:schemeClr val="accent5">
            <a:hueOff val="3428557"/>
            <a:satOff val="7832"/>
            <a:lumOff val="-2169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C2BF48-E526-4800-A1FD-F09457289B1A}">
      <dsp:nvSpPr>
        <dsp:cNvPr id="0" name=""/>
        <dsp:cNvSpPr/>
      </dsp:nvSpPr>
      <dsp:spPr>
        <a:xfrm>
          <a:off x="1830592" y="576451"/>
          <a:ext cx="4599186" cy="4599186"/>
        </a:xfrm>
        <a:prstGeom prst="blockArc">
          <a:avLst>
            <a:gd name="adj1" fmla="val 3857143"/>
            <a:gd name="adj2" fmla="val 6942857"/>
            <a:gd name="adj3" fmla="val 3907"/>
          </a:avLst>
        </a:prstGeom>
        <a:solidFill>
          <a:schemeClr val="accent5">
            <a:hueOff val="2571418"/>
            <a:satOff val="5874"/>
            <a:lumOff val="-1627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5AB7A3-8E72-4B7A-B7EC-94C9EB49D52B}">
      <dsp:nvSpPr>
        <dsp:cNvPr id="0" name=""/>
        <dsp:cNvSpPr/>
      </dsp:nvSpPr>
      <dsp:spPr>
        <a:xfrm>
          <a:off x="1830592" y="576451"/>
          <a:ext cx="4599186" cy="4599186"/>
        </a:xfrm>
        <a:prstGeom prst="blockArc">
          <a:avLst>
            <a:gd name="adj1" fmla="val 771429"/>
            <a:gd name="adj2" fmla="val 3857143"/>
            <a:gd name="adj3" fmla="val 3907"/>
          </a:avLst>
        </a:prstGeom>
        <a:solidFill>
          <a:schemeClr val="accent5">
            <a:hueOff val="1714279"/>
            <a:satOff val="3916"/>
            <a:lumOff val="-1085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A42D77-F7A7-41E4-9387-170F19BEB922}">
      <dsp:nvSpPr>
        <dsp:cNvPr id="0" name=""/>
        <dsp:cNvSpPr/>
      </dsp:nvSpPr>
      <dsp:spPr>
        <a:xfrm>
          <a:off x="1830592" y="576451"/>
          <a:ext cx="4599186" cy="4599186"/>
        </a:xfrm>
        <a:prstGeom prst="blockArc">
          <a:avLst>
            <a:gd name="adj1" fmla="val 19285714"/>
            <a:gd name="adj2" fmla="val 771429"/>
            <a:gd name="adj3" fmla="val 3907"/>
          </a:avLst>
        </a:prstGeom>
        <a:solidFill>
          <a:schemeClr val="accent5">
            <a:hueOff val="857139"/>
            <a:satOff val="1958"/>
            <a:lumOff val="-542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BC4BCF-914B-4961-B6B3-A46C0A9E628C}">
      <dsp:nvSpPr>
        <dsp:cNvPr id="0" name=""/>
        <dsp:cNvSpPr/>
      </dsp:nvSpPr>
      <dsp:spPr>
        <a:xfrm>
          <a:off x="1830592" y="576451"/>
          <a:ext cx="4599186" cy="4599186"/>
        </a:xfrm>
        <a:prstGeom prst="blockArc">
          <a:avLst>
            <a:gd name="adj1" fmla="val 16200000"/>
            <a:gd name="adj2" fmla="val 19285714"/>
            <a:gd name="adj3" fmla="val 3907"/>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A18CE8-E7FA-4960-91FD-B78D08AA4859}">
      <dsp:nvSpPr>
        <dsp:cNvPr id="0" name=""/>
        <dsp:cNvSpPr/>
      </dsp:nvSpPr>
      <dsp:spPr>
        <a:xfrm>
          <a:off x="3238875" y="1984734"/>
          <a:ext cx="1782619" cy="178261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en-GB" sz="4200" kern="1200" dirty="0" smtClean="0"/>
            <a:t>The Code</a:t>
          </a:r>
          <a:endParaRPr lang="en-GB" sz="4200" kern="1200" dirty="0"/>
        </a:p>
      </dsp:txBody>
      <dsp:txXfrm>
        <a:off x="3499934" y="2245793"/>
        <a:ext cx="1260501" cy="1260501"/>
      </dsp:txXfrm>
    </dsp:sp>
    <dsp:sp modelId="{4C78B181-DEBC-4F30-B6CD-76EA492FA399}">
      <dsp:nvSpPr>
        <dsp:cNvPr id="0" name=""/>
        <dsp:cNvSpPr/>
      </dsp:nvSpPr>
      <dsp:spPr>
        <a:xfrm>
          <a:off x="3375389" y="-128986"/>
          <a:ext cx="1509592" cy="150071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smtClean="0">
              <a:solidFill>
                <a:schemeClr val="tx1"/>
              </a:solidFill>
            </a:rPr>
            <a:t>Practice Hours</a:t>
          </a:r>
          <a:endParaRPr lang="en-GB" sz="2400" kern="1200" dirty="0">
            <a:solidFill>
              <a:schemeClr val="tx1"/>
            </a:solidFill>
          </a:endParaRPr>
        </a:p>
      </dsp:txBody>
      <dsp:txXfrm>
        <a:off x="3596464" y="90789"/>
        <a:ext cx="1067442" cy="1061169"/>
      </dsp:txXfrm>
    </dsp:sp>
    <dsp:sp modelId="{B6777218-696F-4294-8A79-B9F255A25D45}">
      <dsp:nvSpPr>
        <dsp:cNvPr id="0" name=""/>
        <dsp:cNvSpPr/>
      </dsp:nvSpPr>
      <dsp:spPr>
        <a:xfrm>
          <a:off x="5108357" y="669432"/>
          <a:ext cx="1569201" cy="1601694"/>
        </a:xfrm>
        <a:prstGeom prst="ellipse">
          <a:avLst/>
        </a:prstGeom>
        <a:solidFill>
          <a:schemeClr val="accent5">
            <a:hueOff val="857139"/>
            <a:satOff val="1958"/>
            <a:lumOff val="-54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smtClean="0">
              <a:solidFill>
                <a:schemeClr val="tx1"/>
              </a:solidFill>
            </a:rPr>
            <a:t>CPD</a:t>
          </a:r>
          <a:endParaRPr lang="en-GB" sz="2400" kern="1200" dirty="0">
            <a:solidFill>
              <a:schemeClr val="tx1"/>
            </a:solidFill>
          </a:endParaRPr>
        </a:p>
      </dsp:txBody>
      <dsp:txXfrm>
        <a:off x="5338161" y="903995"/>
        <a:ext cx="1109593" cy="1132568"/>
      </dsp:txXfrm>
    </dsp:sp>
    <dsp:sp modelId="{955FF793-2DB7-4AF5-B019-EB89AC07C8B5}">
      <dsp:nvSpPr>
        <dsp:cNvPr id="0" name=""/>
        <dsp:cNvSpPr/>
      </dsp:nvSpPr>
      <dsp:spPr>
        <a:xfrm>
          <a:off x="5160672" y="2617887"/>
          <a:ext cx="2335308" cy="1519736"/>
        </a:xfrm>
        <a:prstGeom prst="ellipse">
          <a:avLst/>
        </a:prstGeom>
        <a:solidFill>
          <a:schemeClr val="accent5">
            <a:hueOff val="1714279"/>
            <a:satOff val="3916"/>
            <a:lumOff val="-108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GB" sz="3200" kern="1200" dirty="0" smtClean="0">
              <a:solidFill>
                <a:schemeClr val="tx1"/>
              </a:solidFill>
            </a:rPr>
            <a:t>Feedback</a:t>
          </a:r>
          <a:endParaRPr lang="en-GB" sz="3200" kern="1200" dirty="0">
            <a:solidFill>
              <a:schemeClr val="tx1"/>
            </a:solidFill>
          </a:endParaRPr>
        </a:p>
      </dsp:txBody>
      <dsp:txXfrm>
        <a:off x="5502670" y="2840447"/>
        <a:ext cx="1651312" cy="1074616"/>
      </dsp:txXfrm>
    </dsp:sp>
    <dsp:sp modelId="{A6AF7B5B-0837-4474-94AF-6BCC44B88BAF}">
      <dsp:nvSpPr>
        <dsp:cNvPr id="0" name=""/>
        <dsp:cNvSpPr/>
      </dsp:nvSpPr>
      <dsp:spPr>
        <a:xfrm>
          <a:off x="4218782" y="4176645"/>
          <a:ext cx="1779336" cy="1461575"/>
        </a:xfrm>
        <a:prstGeom prst="ellipse">
          <a:avLst/>
        </a:prstGeom>
        <a:solidFill>
          <a:schemeClr val="accent5">
            <a:hueOff val="2571418"/>
            <a:satOff val="5874"/>
            <a:lumOff val="-16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tx1"/>
              </a:solidFill>
            </a:rPr>
            <a:t>Reflection and discussion</a:t>
          </a:r>
          <a:endParaRPr lang="en-GB" sz="2000" kern="1200" dirty="0">
            <a:solidFill>
              <a:schemeClr val="tx1"/>
            </a:solidFill>
          </a:endParaRPr>
        </a:p>
      </dsp:txBody>
      <dsp:txXfrm>
        <a:off x="4479360" y="4390688"/>
        <a:ext cx="1258180" cy="1033489"/>
      </dsp:txXfrm>
    </dsp:sp>
    <dsp:sp modelId="{5612C3EA-A374-490E-B389-527486D69F23}">
      <dsp:nvSpPr>
        <dsp:cNvPr id="0" name=""/>
        <dsp:cNvSpPr/>
      </dsp:nvSpPr>
      <dsp:spPr>
        <a:xfrm>
          <a:off x="2249942" y="4147439"/>
          <a:ext cx="1803956" cy="1519986"/>
        </a:xfrm>
        <a:prstGeom prst="ellipse">
          <a:avLst/>
        </a:prstGeom>
        <a:solidFill>
          <a:schemeClr val="accent5">
            <a:hueOff val="3428557"/>
            <a:satOff val="7832"/>
            <a:lumOff val="-216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Professional indemnity arrangement</a:t>
          </a:r>
          <a:endParaRPr lang="en-GB" sz="1800" kern="1200" dirty="0">
            <a:solidFill>
              <a:schemeClr val="tx1"/>
            </a:solidFill>
          </a:endParaRPr>
        </a:p>
      </dsp:txBody>
      <dsp:txXfrm>
        <a:off x="2514125" y="4370036"/>
        <a:ext cx="1275590" cy="1074792"/>
      </dsp:txXfrm>
    </dsp:sp>
    <dsp:sp modelId="{23F45F00-2E3F-4E35-B121-F7CCC52776F9}">
      <dsp:nvSpPr>
        <dsp:cNvPr id="0" name=""/>
        <dsp:cNvSpPr/>
      </dsp:nvSpPr>
      <dsp:spPr>
        <a:xfrm>
          <a:off x="1144978" y="2588682"/>
          <a:ext cx="1574130" cy="1578148"/>
        </a:xfrm>
        <a:prstGeom prst="ellipse">
          <a:avLst/>
        </a:prstGeom>
        <a:solidFill>
          <a:schemeClr val="accent5">
            <a:hueOff val="4285696"/>
            <a:satOff val="9790"/>
            <a:lumOff val="-271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Health and character</a:t>
          </a:r>
          <a:endParaRPr lang="en-GB" sz="1800" kern="1200" dirty="0">
            <a:solidFill>
              <a:schemeClr val="tx1"/>
            </a:solidFill>
          </a:endParaRPr>
        </a:p>
      </dsp:txBody>
      <dsp:txXfrm>
        <a:off x="1375504" y="2819796"/>
        <a:ext cx="1113078" cy="1115920"/>
      </dsp:txXfrm>
    </dsp:sp>
    <dsp:sp modelId="{D4337DB9-3134-4681-8EDF-CE0A8DE541E7}">
      <dsp:nvSpPr>
        <dsp:cNvPr id="0" name=""/>
        <dsp:cNvSpPr/>
      </dsp:nvSpPr>
      <dsp:spPr>
        <a:xfrm>
          <a:off x="1612616" y="718204"/>
          <a:ext cx="1509592" cy="1504151"/>
        </a:xfrm>
        <a:prstGeom prst="ellipse">
          <a:avLst/>
        </a:prstGeom>
        <a:solidFill>
          <a:schemeClr val="accent5">
            <a:hueOff val="5142836"/>
            <a:satOff val="11748"/>
            <a:lumOff val="-3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tx1"/>
              </a:solidFill>
            </a:rPr>
            <a:t>Confirmation</a:t>
          </a:r>
          <a:endParaRPr lang="en-GB" sz="1400" kern="1200" dirty="0">
            <a:solidFill>
              <a:schemeClr val="tx1"/>
            </a:solidFill>
          </a:endParaRPr>
        </a:p>
      </dsp:txBody>
      <dsp:txXfrm>
        <a:off x="1833691" y="938482"/>
        <a:ext cx="1067442" cy="10635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9A33C-DE27-405E-BFCA-F97630C44C76}">
      <dsp:nvSpPr>
        <dsp:cNvPr id="0" name=""/>
        <dsp:cNvSpPr/>
      </dsp:nvSpPr>
      <dsp:spPr>
        <a:xfrm>
          <a:off x="2025163" y="809581"/>
          <a:ext cx="4599186" cy="4599186"/>
        </a:xfrm>
        <a:prstGeom prst="blockArc">
          <a:avLst>
            <a:gd name="adj1" fmla="val 13114286"/>
            <a:gd name="adj2" fmla="val 16200000"/>
            <a:gd name="adj3" fmla="val 3907"/>
          </a:avLst>
        </a:prstGeom>
        <a:solidFill>
          <a:schemeClr val="accent5">
            <a:hueOff val="5142836"/>
            <a:satOff val="11748"/>
            <a:lumOff val="-3254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394083-9C84-49B4-B207-D0F69D27B5D1}">
      <dsp:nvSpPr>
        <dsp:cNvPr id="0" name=""/>
        <dsp:cNvSpPr/>
      </dsp:nvSpPr>
      <dsp:spPr>
        <a:xfrm>
          <a:off x="2025163" y="809581"/>
          <a:ext cx="4599186" cy="4599186"/>
        </a:xfrm>
        <a:prstGeom prst="blockArc">
          <a:avLst>
            <a:gd name="adj1" fmla="val 10028571"/>
            <a:gd name="adj2" fmla="val 13114286"/>
            <a:gd name="adj3" fmla="val 3907"/>
          </a:avLst>
        </a:prstGeom>
        <a:solidFill>
          <a:schemeClr val="accent5">
            <a:hueOff val="4285696"/>
            <a:satOff val="9790"/>
            <a:lumOff val="-271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5FC288-60E3-4EED-A093-E9F8F64DD1D4}">
      <dsp:nvSpPr>
        <dsp:cNvPr id="0" name=""/>
        <dsp:cNvSpPr/>
      </dsp:nvSpPr>
      <dsp:spPr>
        <a:xfrm>
          <a:off x="2025163" y="809581"/>
          <a:ext cx="4599186" cy="4599186"/>
        </a:xfrm>
        <a:prstGeom prst="blockArc">
          <a:avLst>
            <a:gd name="adj1" fmla="val 6942857"/>
            <a:gd name="adj2" fmla="val 10028571"/>
            <a:gd name="adj3" fmla="val 3907"/>
          </a:avLst>
        </a:prstGeom>
        <a:solidFill>
          <a:schemeClr val="accent5">
            <a:hueOff val="3428557"/>
            <a:satOff val="7832"/>
            <a:lumOff val="-2169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C2BF48-E526-4800-A1FD-F09457289B1A}">
      <dsp:nvSpPr>
        <dsp:cNvPr id="0" name=""/>
        <dsp:cNvSpPr/>
      </dsp:nvSpPr>
      <dsp:spPr>
        <a:xfrm>
          <a:off x="2025163" y="809581"/>
          <a:ext cx="4599186" cy="4599186"/>
        </a:xfrm>
        <a:prstGeom prst="blockArc">
          <a:avLst>
            <a:gd name="adj1" fmla="val 3857143"/>
            <a:gd name="adj2" fmla="val 6942857"/>
            <a:gd name="adj3" fmla="val 3907"/>
          </a:avLst>
        </a:prstGeom>
        <a:solidFill>
          <a:schemeClr val="accent5">
            <a:hueOff val="2571418"/>
            <a:satOff val="5874"/>
            <a:lumOff val="-1627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5AB7A3-8E72-4B7A-B7EC-94C9EB49D52B}">
      <dsp:nvSpPr>
        <dsp:cNvPr id="0" name=""/>
        <dsp:cNvSpPr/>
      </dsp:nvSpPr>
      <dsp:spPr>
        <a:xfrm>
          <a:off x="2025163" y="809581"/>
          <a:ext cx="4599186" cy="4599186"/>
        </a:xfrm>
        <a:prstGeom prst="blockArc">
          <a:avLst>
            <a:gd name="adj1" fmla="val 771429"/>
            <a:gd name="adj2" fmla="val 3857143"/>
            <a:gd name="adj3" fmla="val 3907"/>
          </a:avLst>
        </a:prstGeom>
        <a:solidFill>
          <a:schemeClr val="accent5">
            <a:hueOff val="1714279"/>
            <a:satOff val="3916"/>
            <a:lumOff val="-1085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A42D77-F7A7-41E4-9387-170F19BEB922}">
      <dsp:nvSpPr>
        <dsp:cNvPr id="0" name=""/>
        <dsp:cNvSpPr/>
      </dsp:nvSpPr>
      <dsp:spPr>
        <a:xfrm>
          <a:off x="2025163" y="809581"/>
          <a:ext cx="4599186" cy="4599186"/>
        </a:xfrm>
        <a:prstGeom prst="blockArc">
          <a:avLst>
            <a:gd name="adj1" fmla="val 19285714"/>
            <a:gd name="adj2" fmla="val 771429"/>
            <a:gd name="adj3" fmla="val 3907"/>
          </a:avLst>
        </a:prstGeom>
        <a:solidFill>
          <a:schemeClr val="accent5">
            <a:hueOff val="857139"/>
            <a:satOff val="1958"/>
            <a:lumOff val="-542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BC4BCF-914B-4961-B6B3-A46C0A9E628C}">
      <dsp:nvSpPr>
        <dsp:cNvPr id="0" name=""/>
        <dsp:cNvSpPr/>
      </dsp:nvSpPr>
      <dsp:spPr>
        <a:xfrm>
          <a:off x="2025163" y="809581"/>
          <a:ext cx="4599186" cy="4599186"/>
        </a:xfrm>
        <a:prstGeom prst="blockArc">
          <a:avLst>
            <a:gd name="adj1" fmla="val 16200000"/>
            <a:gd name="adj2" fmla="val 19285714"/>
            <a:gd name="adj3" fmla="val 3907"/>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A18CE8-E7FA-4960-91FD-B78D08AA4859}">
      <dsp:nvSpPr>
        <dsp:cNvPr id="0" name=""/>
        <dsp:cNvSpPr/>
      </dsp:nvSpPr>
      <dsp:spPr>
        <a:xfrm>
          <a:off x="3433446" y="2217864"/>
          <a:ext cx="1782619" cy="178261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en-GB" sz="4200" kern="1200" dirty="0" smtClean="0"/>
            <a:t>The Code</a:t>
          </a:r>
          <a:endParaRPr lang="en-GB" sz="4200" kern="1200" dirty="0"/>
        </a:p>
      </dsp:txBody>
      <dsp:txXfrm>
        <a:off x="3694505" y="2478923"/>
        <a:ext cx="1260501" cy="1260501"/>
      </dsp:txXfrm>
    </dsp:sp>
    <dsp:sp modelId="{4C78B181-DEBC-4F30-B6CD-76EA492FA399}">
      <dsp:nvSpPr>
        <dsp:cNvPr id="0" name=""/>
        <dsp:cNvSpPr/>
      </dsp:nvSpPr>
      <dsp:spPr>
        <a:xfrm>
          <a:off x="2960880" y="-362116"/>
          <a:ext cx="2727752" cy="2433238"/>
        </a:xfrm>
        <a:prstGeom prst="ellipse">
          <a:avLst/>
        </a:prstGeom>
        <a:solidFill>
          <a:srgbClr val="C9A4E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sz="2800" kern="1200" dirty="0" smtClean="0">
              <a:solidFill>
                <a:schemeClr val="tx1"/>
              </a:solidFill>
            </a:rPr>
            <a:t>Practice Hours</a:t>
          </a:r>
        </a:p>
        <a:p>
          <a:pPr lvl="0" algn="ctr" defTabSz="1244600">
            <a:lnSpc>
              <a:spcPct val="90000"/>
            </a:lnSpc>
            <a:spcBef>
              <a:spcPct val="0"/>
            </a:spcBef>
            <a:spcAft>
              <a:spcPct val="35000"/>
            </a:spcAft>
          </a:pPr>
          <a:r>
            <a:rPr lang="en-GB" sz="2800" kern="1200" dirty="0" smtClean="0">
              <a:solidFill>
                <a:schemeClr val="tx1"/>
              </a:solidFill>
            </a:rPr>
            <a:t>450 hours</a:t>
          </a:r>
          <a:endParaRPr lang="en-GB" sz="2800" kern="1200" dirty="0">
            <a:solidFill>
              <a:schemeClr val="tx1"/>
            </a:solidFill>
          </a:endParaRPr>
        </a:p>
      </dsp:txBody>
      <dsp:txXfrm>
        <a:off x="3360350" y="-5777"/>
        <a:ext cx="1928812" cy="1720560"/>
      </dsp:txXfrm>
    </dsp:sp>
    <dsp:sp modelId="{B6777218-696F-4294-8A79-B9F255A25D45}">
      <dsp:nvSpPr>
        <dsp:cNvPr id="0" name=""/>
        <dsp:cNvSpPr/>
      </dsp:nvSpPr>
      <dsp:spPr>
        <a:xfrm>
          <a:off x="5302929" y="902562"/>
          <a:ext cx="1569201" cy="1601694"/>
        </a:xfrm>
        <a:prstGeom prst="ellipse">
          <a:avLst/>
        </a:prstGeom>
        <a:solidFill>
          <a:schemeClr val="accent5">
            <a:hueOff val="857139"/>
            <a:satOff val="1958"/>
            <a:lumOff val="-54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rPr>
            <a:t>CPD</a:t>
          </a:r>
          <a:endParaRPr lang="en-GB" sz="1600" kern="1200" dirty="0">
            <a:solidFill>
              <a:schemeClr val="tx1"/>
            </a:solidFill>
          </a:endParaRPr>
        </a:p>
      </dsp:txBody>
      <dsp:txXfrm>
        <a:off x="5532733" y="1137125"/>
        <a:ext cx="1109593" cy="1132568"/>
      </dsp:txXfrm>
    </dsp:sp>
    <dsp:sp modelId="{955FF793-2DB7-4AF5-B019-EB89AC07C8B5}">
      <dsp:nvSpPr>
        <dsp:cNvPr id="0" name=""/>
        <dsp:cNvSpPr/>
      </dsp:nvSpPr>
      <dsp:spPr>
        <a:xfrm>
          <a:off x="5744387" y="2851017"/>
          <a:ext cx="1557022" cy="1519736"/>
        </a:xfrm>
        <a:prstGeom prst="ellipse">
          <a:avLst/>
        </a:prstGeom>
        <a:solidFill>
          <a:schemeClr val="accent5">
            <a:hueOff val="1714279"/>
            <a:satOff val="3916"/>
            <a:lumOff val="-108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GB" sz="2100" kern="1200" dirty="0" smtClean="0">
              <a:solidFill>
                <a:schemeClr val="tx1"/>
              </a:solidFill>
            </a:rPr>
            <a:t>Feedback</a:t>
          </a:r>
          <a:endParaRPr lang="en-GB" sz="2100" kern="1200" dirty="0">
            <a:solidFill>
              <a:schemeClr val="tx1"/>
            </a:solidFill>
          </a:endParaRPr>
        </a:p>
      </dsp:txBody>
      <dsp:txXfrm>
        <a:off x="5972408" y="3073577"/>
        <a:ext cx="1100980" cy="1074616"/>
      </dsp:txXfrm>
    </dsp:sp>
    <dsp:sp modelId="{A6AF7B5B-0837-4474-94AF-6BCC44B88BAF}">
      <dsp:nvSpPr>
        <dsp:cNvPr id="0" name=""/>
        <dsp:cNvSpPr/>
      </dsp:nvSpPr>
      <dsp:spPr>
        <a:xfrm>
          <a:off x="4551645" y="4409775"/>
          <a:ext cx="1502753" cy="1461575"/>
        </a:xfrm>
        <a:prstGeom prst="ellipse">
          <a:avLst/>
        </a:prstGeom>
        <a:solidFill>
          <a:schemeClr val="accent5">
            <a:hueOff val="2571418"/>
            <a:satOff val="5874"/>
            <a:lumOff val="-16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rPr>
            <a:t>Reflection and discussion</a:t>
          </a:r>
          <a:endParaRPr lang="en-GB" sz="1500" kern="1200" dirty="0">
            <a:solidFill>
              <a:schemeClr val="tx1"/>
            </a:solidFill>
          </a:endParaRPr>
        </a:p>
      </dsp:txBody>
      <dsp:txXfrm>
        <a:off x="4771718" y="4623818"/>
        <a:ext cx="1062607" cy="1033489"/>
      </dsp:txXfrm>
    </dsp:sp>
    <dsp:sp modelId="{5612C3EA-A374-490E-B389-527486D69F23}">
      <dsp:nvSpPr>
        <dsp:cNvPr id="0" name=""/>
        <dsp:cNvSpPr/>
      </dsp:nvSpPr>
      <dsp:spPr>
        <a:xfrm>
          <a:off x="2546355" y="4380569"/>
          <a:ext cx="1600272" cy="1519986"/>
        </a:xfrm>
        <a:prstGeom prst="ellipse">
          <a:avLst/>
        </a:prstGeom>
        <a:solidFill>
          <a:schemeClr val="accent5">
            <a:hueOff val="3428557"/>
            <a:satOff val="7832"/>
            <a:lumOff val="-216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tx1"/>
              </a:solidFill>
            </a:rPr>
            <a:t>Professional indemnity arrangement</a:t>
          </a:r>
          <a:endParaRPr lang="en-GB" sz="1200" kern="1200" dirty="0">
            <a:solidFill>
              <a:schemeClr val="tx1"/>
            </a:solidFill>
          </a:endParaRPr>
        </a:p>
      </dsp:txBody>
      <dsp:txXfrm>
        <a:off x="2780709" y="4603166"/>
        <a:ext cx="1131564" cy="1074792"/>
      </dsp:txXfrm>
    </dsp:sp>
    <dsp:sp modelId="{23F45F00-2E3F-4E35-B121-F7CCC52776F9}">
      <dsp:nvSpPr>
        <dsp:cNvPr id="0" name=""/>
        <dsp:cNvSpPr/>
      </dsp:nvSpPr>
      <dsp:spPr>
        <a:xfrm>
          <a:off x="1339550" y="2821811"/>
          <a:ext cx="1574130" cy="1578148"/>
        </a:xfrm>
        <a:prstGeom prst="ellipse">
          <a:avLst/>
        </a:prstGeom>
        <a:solidFill>
          <a:schemeClr val="accent5">
            <a:hueOff val="4285696"/>
            <a:satOff val="9790"/>
            <a:lumOff val="-271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rPr>
            <a:t>Health and character</a:t>
          </a:r>
          <a:endParaRPr lang="en-GB" sz="1600" kern="1200" dirty="0">
            <a:solidFill>
              <a:schemeClr val="tx1"/>
            </a:solidFill>
          </a:endParaRPr>
        </a:p>
      </dsp:txBody>
      <dsp:txXfrm>
        <a:off x="1570076" y="3052925"/>
        <a:ext cx="1113078" cy="1115920"/>
      </dsp:txXfrm>
    </dsp:sp>
    <dsp:sp modelId="{D4337DB9-3134-4681-8EDF-CE0A8DE541E7}">
      <dsp:nvSpPr>
        <dsp:cNvPr id="0" name=""/>
        <dsp:cNvSpPr/>
      </dsp:nvSpPr>
      <dsp:spPr>
        <a:xfrm>
          <a:off x="1807188" y="951334"/>
          <a:ext cx="1509592" cy="1504151"/>
        </a:xfrm>
        <a:prstGeom prst="ellipse">
          <a:avLst/>
        </a:prstGeom>
        <a:solidFill>
          <a:schemeClr val="accent5">
            <a:hueOff val="5142836"/>
            <a:satOff val="11748"/>
            <a:lumOff val="-3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smtClean="0">
              <a:solidFill>
                <a:schemeClr val="tx1"/>
              </a:solidFill>
            </a:rPr>
            <a:t>Confirmation</a:t>
          </a:r>
          <a:endParaRPr lang="en-GB" sz="1300" kern="1200" dirty="0">
            <a:solidFill>
              <a:schemeClr val="tx1"/>
            </a:solidFill>
          </a:endParaRPr>
        </a:p>
      </dsp:txBody>
      <dsp:txXfrm>
        <a:off x="2028263" y="1171612"/>
        <a:ext cx="1067442" cy="10635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9A33C-DE27-405E-BFCA-F97630C44C76}">
      <dsp:nvSpPr>
        <dsp:cNvPr id="0" name=""/>
        <dsp:cNvSpPr/>
      </dsp:nvSpPr>
      <dsp:spPr>
        <a:xfrm>
          <a:off x="1327342" y="575876"/>
          <a:ext cx="4600413" cy="4600413"/>
        </a:xfrm>
        <a:prstGeom prst="blockArc">
          <a:avLst>
            <a:gd name="adj1" fmla="val 13114286"/>
            <a:gd name="adj2" fmla="val 16200000"/>
            <a:gd name="adj3" fmla="val 3902"/>
          </a:avLst>
        </a:prstGeom>
        <a:solidFill>
          <a:schemeClr val="accent5">
            <a:hueOff val="5142836"/>
            <a:satOff val="11748"/>
            <a:lumOff val="-3254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394083-9C84-49B4-B207-D0F69D27B5D1}">
      <dsp:nvSpPr>
        <dsp:cNvPr id="0" name=""/>
        <dsp:cNvSpPr/>
      </dsp:nvSpPr>
      <dsp:spPr>
        <a:xfrm>
          <a:off x="1327342" y="575876"/>
          <a:ext cx="4600413" cy="4600413"/>
        </a:xfrm>
        <a:prstGeom prst="blockArc">
          <a:avLst>
            <a:gd name="adj1" fmla="val 10028571"/>
            <a:gd name="adj2" fmla="val 13114286"/>
            <a:gd name="adj3" fmla="val 3902"/>
          </a:avLst>
        </a:prstGeom>
        <a:solidFill>
          <a:schemeClr val="accent5">
            <a:hueOff val="4285696"/>
            <a:satOff val="9790"/>
            <a:lumOff val="-271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5FC288-60E3-4EED-A093-E9F8F64DD1D4}">
      <dsp:nvSpPr>
        <dsp:cNvPr id="0" name=""/>
        <dsp:cNvSpPr/>
      </dsp:nvSpPr>
      <dsp:spPr>
        <a:xfrm>
          <a:off x="1327342" y="575876"/>
          <a:ext cx="4600413" cy="4600413"/>
        </a:xfrm>
        <a:prstGeom prst="blockArc">
          <a:avLst>
            <a:gd name="adj1" fmla="val 6942857"/>
            <a:gd name="adj2" fmla="val 10028571"/>
            <a:gd name="adj3" fmla="val 3902"/>
          </a:avLst>
        </a:prstGeom>
        <a:solidFill>
          <a:schemeClr val="accent5">
            <a:hueOff val="3428557"/>
            <a:satOff val="7832"/>
            <a:lumOff val="-2169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C2BF48-E526-4800-A1FD-F09457289B1A}">
      <dsp:nvSpPr>
        <dsp:cNvPr id="0" name=""/>
        <dsp:cNvSpPr/>
      </dsp:nvSpPr>
      <dsp:spPr>
        <a:xfrm>
          <a:off x="1327342" y="575876"/>
          <a:ext cx="4600413" cy="4600413"/>
        </a:xfrm>
        <a:prstGeom prst="blockArc">
          <a:avLst>
            <a:gd name="adj1" fmla="val 3857143"/>
            <a:gd name="adj2" fmla="val 6942857"/>
            <a:gd name="adj3" fmla="val 3902"/>
          </a:avLst>
        </a:prstGeom>
        <a:solidFill>
          <a:schemeClr val="accent5">
            <a:hueOff val="2571418"/>
            <a:satOff val="5874"/>
            <a:lumOff val="-1627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5AB7A3-8E72-4B7A-B7EC-94C9EB49D52B}">
      <dsp:nvSpPr>
        <dsp:cNvPr id="0" name=""/>
        <dsp:cNvSpPr/>
      </dsp:nvSpPr>
      <dsp:spPr>
        <a:xfrm>
          <a:off x="1327342" y="575876"/>
          <a:ext cx="4600413" cy="4600413"/>
        </a:xfrm>
        <a:prstGeom prst="blockArc">
          <a:avLst>
            <a:gd name="adj1" fmla="val 771429"/>
            <a:gd name="adj2" fmla="val 3857143"/>
            <a:gd name="adj3" fmla="val 3902"/>
          </a:avLst>
        </a:prstGeom>
        <a:solidFill>
          <a:schemeClr val="accent5">
            <a:hueOff val="1714279"/>
            <a:satOff val="3916"/>
            <a:lumOff val="-1085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A42D77-F7A7-41E4-9387-170F19BEB922}">
      <dsp:nvSpPr>
        <dsp:cNvPr id="0" name=""/>
        <dsp:cNvSpPr/>
      </dsp:nvSpPr>
      <dsp:spPr>
        <a:xfrm>
          <a:off x="1355399" y="465805"/>
          <a:ext cx="4600413" cy="4600413"/>
        </a:xfrm>
        <a:prstGeom prst="blockArc">
          <a:avLst>
            <a:gd name="adj1" fmla="val 19628000"/>
            <a:gd name="adj2" fmla="val 944590"/>
            <a:gd name="adj3" fmla="val 3902"/>
          </a:avLst>
        </a:prstGeom>
        <a:solidFill>
          <a:schemeClr val="accent5">
            <a:hueOff val="857139"/>
            <a:satOff val="1958"/>
            <a:lumOff val="-542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BC4BCF-914B-4961-B6B3-A46C0A9E628C}">
      <dsp:nvSpPr>
        <dsp:cNvPr id="0" name=""/>
        <dsp:cNvSpPr/>
      </dsp:nvSpPr>
      <dsp:spPr>
        <a:xfrm>
          <a:off x="1429535" y="573559"/>
          <a:ext cx="4600413" cy="4600413"/>
        </a:xfrm>
        <a:prstGeom prst="blockArc">
          <a:avLst>
            <a:gd name="adj1" fmla="val 16044176"/>
            <a:gd name="adj2" fmla="val 19428605"/>
            <a:gd name="adj3" fmla="val 390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A18CE8-E7FA-4960-91FD-B78D08AA4859}">
      <dsp:nvSpPr>
        <dsp:cNvPr id="0" name=""/>
        <dsp:cNvSpPr/>
      </dsp:nvSpPr>
      <dsp:spPr>
        <a:xfrm>
          <a:off x="2737241" y="1985775"/>
          <a:ext cx="1780615" cy="178061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en-GB" sz="4200" kern="1200" dirty="0" smtClean="0"/>
            <a:t>The Code</a:t>
          </a:r>
          <a:endParaRPr lang="en-GB" sz="4200" kern="1200" dirty="0"/>
        </a:p>
      </dsp:txBody>
      <dsp:txXfrm>
        <a:off x="2998006" y="2246540"/>
        <a:ext cx="1259085" cy="1259085"/>
      </dsp:txXfrm>
    </dsp:sp>
    <dsp:sp modelId="{4C78B181-DEBC-4F30-B6CD-76EA492FA399}">
      <dsp:nvSpPr>
        <dsp:cNvPr id="0" name=""/>
        <dsp:cNvSpPr/>
      </dsp:nvSpPr>
      <dsp:spPr>
        <a:xfrm>
          <a:off x="2873601" y="-128768"/>
          <a:ext cx="1507894" cy="149903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rPr>
            <a:t>Practice Hours</a:t>
          </a:r>
          <a:endParaRPr lang="en-GB" sz="1600" kern="1200" dirty="0">
            <a:solidFill>
              <a:schemeClr val="tx1"/>
            </a:solidFill>
          </a:endParaRPr>
        </a:p>
      </dsp:txBody>
      <dsp:txXfrm>
        <a:off x="3094427" y="90760"/>
        <a:ext cx="1066242" cy="1059976"/>
      </dsp:txXfrm>
    </dsp:sp>
    <dsp:sp modelId="{B6777218-696F-4294-8A79-B9F255A25D45}">
      <dsp:nvSpPr>
        <dsp:cNvPr id="0" name=""/>
        <dsp:cNvSpPr/>
      </dsp:nvSpPr>
      <dsp:spPr>
        <a:xfrm>
          <a:off x="4238547" y="353856"/>
          <a:ext cx="2622790" cy="2376432"/>
        </a:xfrm>
        <a:prstGeom prst="ellipse">
          <a:avLst/>
        </a:prstGeom>
        <a:solidFill>
          <a:srgbClr val="C9A4E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83820" rIns="36000" bIns="83820" numCol="1" spcCol="1270" anchor="ctr" anchorCtr="0">
          <a:noAutofit/>
        </a:bodyPr>
        <a:lstStyle/>
        <a:p>
          <a:pPr lvl="0" algn="ctr" defTabSz="2933700">
            <a:lnSpc>
              <a:spcPct val="90000"/>
            </a:lnSpc>
            <a:spcBef>
              <a:spcPct val="0"/>
            </a:spcBef>
            <a:spcAft>
              <a:spcPts val="0"/>
            </a:spcAft>
          </a:pPr>
          <a:r>
            <a:rPr lang="en-GB" sz="6600" kern="1200" dirty="0" smtClean="0">
              <a:solidFill>
                <a:schemeClr val="tx1"/>
              </a:solidFill>
            </a:rPr>
            <a:t>CPD</a:t>
          </a:r>
        </a:p>
        <a:p>
          <a:pPr lvl="0" algn="ctr" defTabSz="2933700">
            <a:lnSpc>
              <a:spcPct val="90000"/>
            </a:lnSpc>
            <a:spcBef>
              <a:spcPct val="0"/>
            </a:spcBef>
            <a:spcAft>
              <a:spcPct val="35000"/>
            </a:spcAft>
          </a:pPr>
          <a:r>
            <a:rPr lang="en-GB" sz="3200" kern="1200" dirty="0" smtClean="0">
              <a:solidFill>
                <a:schemeClr val="tx1"/>
              </a:solidFill>
            </a:rPr>
            <a:t>40/20</a:t>
          </a:r>
        </a:p>
      </dsp:txBody>
      <dsp:txXfrm>
        <a:off x="4622646" y="701876"/>
        <a:ext cx="1854592" cy="1680392"/>
      </dsp:txXfrm>
    </dsp:sp>
    <dsp:sp modelId="{955FF793-2DB7-4AF5-B019-EB89AC07C8B5}">
      <dsp:nvSpPr>
        <dsp:cNvPr id="0" name=""/>
        <dsp:cNvSpPr/>
      </dsp:nvSpPr>
      <dsp:spPr>
        <a:xfrm>
          <a:off x="5048702" y="2618928"/>
          <a:ext cx="1555271" cy="1518028"/>
        </a:xfrm>
        <a:prstGeom prst="ellipse">
          <a:avLst/>
        </a:prstGeom>
        <a:solidFill>
          <a:schemeClr val="accent5">
            <a:hueOff val="1714279"/>
            <a:satOff val="3916"/>
            <a:lumOff val="-108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GB" sz="2100" kern="1200" dirty="0" smtClean="0">
              <a:solidFill>
                <a:schemeClr val="tx1"/>
              </a:solidFill>
            </a:rPr>
            <a:t>Feedback</a:t>
          </a:r>
          <a:endParaRPr lang="en-GB" sz="2100" kern="1200" dirty="0">
            <a:solidFill>
              <a:schemeClr val="tx1"/>
            </a:solidFill>
          </a:endParaRPr>
        </a:p>
      </dsp:txBody>
      <dsp:txXfrm>
        <a:off x="5276466" y="2841238"/>
        <a:ext cx="1099743" cy="1073408"/>
      </dsp:txXfrm>
    </dsp:sp>
    <dsp:sp modelId="{A6AF7B5B-0837-4474-94AF-6BCC44B88BAF}">
      <dsp:nvSpPr>
        <dsp:cNvPr id="0" name=""/>
        <dsp:cNvSpPr/>
      </dsp:nvSpPr>
      <dsp:spPr>
        <a:xfrm>
          <a:off x="3855570" y="4178103"/>
          <a:ext cx="1501064" cy="1459932"/>
        </a:xfrm>
        <a:prstGeom prst="ellipse">
          <a:avLst/>
        </a:prstGeom>
        <a:solidFill>
          <a:schemeClr val="accent5">
            <a:hueOff val="2571418"/>
            <a:satOff val="5874"/>
            <a:lumOff val="-16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rPr>
            <a:t>Reflection and discussion</a:t>
          </a:r>
          <a:endParaRPr lang="en-GB" sz="1500" kern="1200" dirty="0">
            <a:solidFill>
              <a:schemeClr val="tx1"/>
            </a:solidFill>
          </a:endParaRPr>
        </a:p>
      </dsp:txBody>
      <dsp:txXfrm>
        <a:off x="4075396" y="4391905"/>
        <a:ext cx="1061412" cy="1032328"/>
      </dsp:txXfrm>
    </dsp:sp>
    <dsp:sp modelId="{5612C3EA-A374-490E-B389-527486D69F23}">
      <dsp:nvSpPr>
        <dsp:cNvPr id="0" name=""/>
        <dsp:cNvSpPr/>
      </dsp:nvSpPr>
      <dsp:spPr>
        <a:xfrm>
          <a:off x="1849759" y="4148930"/>
          <a:ext cx="1598473" cy="1518277"/>
        </a:xfrm>
        <a:prstGeom prst="ellipse">
          <a:avLst/>
        </a:prstGeom>
        <a:solidFill>
          <a:schemeClr val="accent5">
            <a:hueOff val="3428557"/>
            <a:satOff val="7832"/>
            <a:lumOff val="-216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tx1"/>
              </a:solidFill>
            </a:rPr>
            <a:t>Professional indemnity arrangement</a:t>
          </a:r>
          <a:endParaRPr lang="en-GB" sz="1200" kern="1200" dirty="0">
            <a:solidFill>
              <a:schemeClr val="tx1"/>
            </a:solidFill>
          </a:endParaRPr>
        </a:p>
      </dsp:txBody>
      <dsp:txXfrm>
        <a:off x="2083850" y="4371277"/>
        <a:ext cx="1130291" cy="1073583"/>
      </dsp:txXfrm>
    </dsp:sp>
    <dsp:sp modelId="{23F45F00-2E3F-4E35-B121-F7CCC52776F9}">
      <dsp:nvSpPr>
        <dsp:cNvPr id="0" name=""/>
        <dsp:cNvSpPr/>
      </dsp:nvSpPr>
      <dsp:spPr>
        <a:xfrm>
          <a:off x="642579" y="2589755"/>
          <a:ext cx="1572360" cy="1576373"/>
        </a:xfrm>
        <a:prstGeom prst="ellipse">
          <a:avLst/>
        </a:prstGeom>
        <a:solidFill>
          <a:schemeClr val="accent5">
            <a:hueOff val="4285696"/>
            <a:satOff val="9790"/>
            <a:lumOff val="-271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rPr>
            <a:t>Health and character</a:t>
          </a:r>
          <a:endParaRPr lang="en-GB" sz="1600" kern="1200" dirty="0">
            <a:solidFill>
              <a:schemeClr val="tx1"/>
            </a:solidFill>
          </a:endParaRPr>
        </a:p>
      </dsp:txBody>
      <dsp:txXfrm>
        <a:off x="872846" y="2820609"/>
        <a:ext cx="1111826" cy="1114665"/>
      </dsp:txXfrm>
    </dsp:sp>
    <dsp:sp modelId="{D4337DB9-3134-4681-8EDF-CE0A8DE541E7}">
      <dsp:nvSpPr>
        <dsp:cNvPr id="0" name=""/>
        <dsp:cNvSpPr/>
      </dsp:nvSpPr>
      <dsp:spPr>
        <a:xfrm>
          <a:off x="1110309" y="718674"/>
          <a:ext cx="1507894" cy="1502460"/>
        </a:xfrm>
        <a:prstGeom prst="ellipse">
          <a:avLst/>
        </a:prstGeom>
        <a:solidFill>
          <a:schemeClr val="accent5">
            <a:hueOff val="5142836"/>
            <a:satOff val="11748"/>
            <a:lumOff val="-3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smtClean="0">
              <a:solidFill>
                <a:schemeClr val="tx1"/>
              </a:solidFill>
            </a:rPr>
            <a:t>Confirmation</a:t>
          </a:r>
          <a:endParaRPr lang="en-GB" sz="1300" kern="1200" dirty="0">
            <a:solidFill>
              <a:schemeClr val="tx1"/>
            </a:solidFill>
          </a:endParaRPr>
        </a:p>
      </dsp:txBody>
      <dsp:txXfrm>
        <a:off x="1331135" y="938704"/>
        <a:ext cx="1066242" cy="10624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9A33C-DE27-405E-BFCA-F97630C44C76}">
      <dsp:nvSpPr>
        <dsp:cNvPr id="0" name=""/>
        <dsp:cNvSpPr/>
      </dsp:nvSpPr>
      <dsp:spPr>
        <a:xfrm>
          <a:off x="1647482" y="576451"/>
          <a:ext cx="4599186" cy="4599186"/>
        </a:xfrm>
        <a:prstGeom prst="blockArc">
          <a:avLst>
            <a:gd name="adj1" fmla="val 13114286"/>
            <a:gd name="adj2" fmla="val 16200000"/>
            <a:gd name="adj3" fmla="val 3907"/>
          </a:avLst>
        </a:prstGeom>
        <a:solidFill>
          <a:schemeClr val="accent5">
            <a:hueOff val="5142836"/>
            <a:satOff val="11748"/>
            <a:lumOff val="-3254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394083-9C84-49B4-B207-D0F69D27B5D1}">
      <dsp:nvSpPr>
        <dsp:cNvPr id="0" name=""/>
        <dsp:cNvSpPr/>
      </dsp:nvSpPr>
      <dsp:spPr>
        <a:xfrm>
          <a:off x="1647482" y="576451"/>
          <a:ext cx="4599186" cy="4599186"/>
        </a:xfrm>
        <a:prstGeom prst="blockArc">
          <a:avLst>
            <a:gd name="adj1" fmla="val 10028571"/>
            <a:gd name="adj2" fmla="val 13114286"/>
            <a:gd name="adj3" fmla="val 3907"/>
          </a:avLst>
        </a:prstGeom>
        <a:solidFill>
          <a:schemeClr val="accent5">
            <a:hueOff val="4285696"/>
            <a:satOff val="9790"/>
            <a:lumOff val="-271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5FC288-60E3-4EED-A093-E9F8F64DD1D4}">
      <dsp:nvSpPr>
        <dsp:cNvPr id="0" name=""/>
        <dsp:cNvSpPr/>
      </dsp:nvSpPr>
      <dsp:spPr>
        <a:xfrm>
          <a:off x="1647482" y="576451"/>
          <a:ext cx="4599186" cy="4599186"/>
        </a:xfrm>
        <a:prstGeom prst="blockArc">
          <a:avLst>
            <a:gd name="adj1" fmla="val 6942857"/>
            <a:gd name="adj2" fmla="val 10028571"/>
            <a:gd name="adj3" fmla="val 3907"/>
          </a:avLst>
        </a:prstGeom>
        <a:solidFill>
          <a:schemeClr val="accent5">
            <a:hueOff val="3428557"/>
            <a:satOff val="7832"/>
            <a:lumOff val="-2169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C2BF48-E526-4800-A1FD-F09457289B1A}">
      <dsp:nvSpPr>
        <dsp:cNvPr id="0" name=""/>
        <dsp:cNvSpPr/>
      </dsp:nvSpPr>
      <dsp:spPr>
        <a:xfrm>
          <a:off x="1647482" y="576451"/>
          <a:ext cx="4599186" cy="4599186"/>
        </a:xfrm>
        <a:prstGeom prst="blockArc">
          <a:avLst>
            <a:gd name="adj1" fmla="val 3857143"/>
            <a:gd name="adj2" fmla="val 6942857"/>
            <a:gd name="adj3" fmla="val 3907"/>
          </a:avLst>
        </a:prstGeom>
        <a:solidFill>
          <a:schemeClr val="accent5">
            <a:hueOff val="2571418"/>
            <a:satOff val="5874"/>
            <a:lumOff val="-1627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5AB7A3-8E72-4B7A-B7EC-94C9EB49D52B}">
      <dsp:nvSpPr>
        <dsp:cNvPr id="0" name=""/>
        <dsp:cNvSpPr/>
      </dsp:nvSpPr>
      <dsp:spPr>
        <a:xfrm>
          <a:off x="1647482" y="576451"/>
          <a:ext cx="4599186" cy="4599186"/>
        </a:xfrm>
        <a:prstGeom prst="blockArc">
          <a:avLst>
            <a:gd name="adj1" fmla="val 771429"/>
            <a:gd name="adj2" fmla="val 3857143"/>
            <a:gd name="adj3" fmla="val 3907"/>
          </a:avLst>
        </a:prstGeom>
        <a:solidFill>
          <a:schemeClr val="accent5">
            <a:hueOff val="1714279"/>
            <a:satOff val="3916"/>
            <a:lumOff val="-1085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A42D77-F7A7-41E4-9387-170F19BEB922}">
      <dsp:nvSpPr>
        <dsp:cNvPr id="0" name=""/>
        <dsp:cNvSpPr/>
      </dsp:nvSpPr>
      <dsp:spPr>
        <a:xfrm>
          <a:off x="1647482" y="576451"/>
          <a:ext cx="4599186" cy="4599186"/>
        </a:xfrm>
        <a:prstGeom prst="blockArc">
          <a:avLst>
            <a:gd name="adj1" fmla="val 19285714"/>
            <a:gd name="adj2" fmla="val 771429"/>
            <a:gd name="adj3" fmla="val 3907"/>
          </a:avLst>
        </a:prstGeom>
        <a:solidFill>
          <a:schemeClr val="accent5">
            <a:hueOff val="857139"/>
            <a:satOff val="1958"/>
            <a:lumOff val="-542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BC4BCF-914B-4961-B6B3-A46C0A9E628C}">
      <dsp:nvSpPr>
        <dsp:cNvPr id="0" name=""/>
        <dsp:cNvSpPr/>
      </dsp:nvSpPr>
      <dsp:spPr>
        <a:xfrm>
          <a:off x="1647482" y="576451"/>
          <a:ext cx="4599186" cy="4599186"/>
        </a:xfrm>
        <a:prstGeom prst="blockArc">
          <a:avLst>
            <a:gd name="adj1" fmla="val 16200000"/>
            <a:gd name="adj2" fmla="val 19285714"/>
            <a:gd name="adj3" fmla="val 3907"/>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A18CE8-E7FA-4960-91FD-B78D08AA4859}">
      <dsp:nvSpPr>
        <dsp:cNvPr id="0" name=""/>
        <dsp:cNvSpPr/>
      </dsp:nvSpPr>
      <dsp:spPr>
        <a:xfrm>
          <a:off x="3055765" y="1984734"/>
          <a:ext cx="1782619" cy="178261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en-GB" sz="4200" kern="1200" dirty="0" smtClean="0"/>
            <a:t>The Code</a:t>
          </a:r>
          <a:endParaRPr lang="en-GB" sz="4200" kern="1200" dirty="0"/>
        </a:p>
      </dsp:txBody>
      <dsp:txXfrm>
        <a:off x="3316824" y="2245793"/>
        <a:ext cx="1260501" cy="1260501"/>
      </dsp:txXfrm>
    </dsp:sp>
    <dsp:sp modelId="{4C78B181-DEBC-4F30-B6CD-76EA492FA399}">
      <dsp:nvSpPr>
        <dsp:cNvPr id="0" name=""/>
        <dsp:cNvSpPr/>
      </dsp:nvSpPr>
      <dsp:spPr>
        <a:xfrm>
          <a:off x="3192279" y="-128986"/>
          <a:ext cx="1509592" cy="150071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rPr>
            <a:t>Practice Hours</a:t>
          </a:r>
          <a:endParaRPr lang="en-GB" sz="1600" kern="1200" dirty="0">
            <a:solidFill>
              <a:schemeClr val="tx1"/>
            </a:solidFill>
          </a:endParaRPr>
        </a:p>
      </dsp:txBody>
      <dsp:txXfrm>
        <a:off x="3413354" y="90789"/>
        <a:ext cx="1067442" cy="1061169"/>
      </dsp:txXfrm>
    </dsp:sp>
    <dsp:sp modelId="{B6777218-696F-4294-8A79-B9F255A25D45}">
      <dsp:nvSpPr>
        <dsp:cNvPr id="0" name=""/>
        <dsp:cNvSpPr/>
      </dsp:nvSpPr>
      <dsp:spPr>
        <a:xfrm>
          <a:off x="4925247" y="669432"/>
          <a:ext cx="1569201" cy="1601694"/>
        </a:xfrm>
        <a:prstGeom prst="ellipse">
          <a:avLst/>
        </a:prstGeom>
        <a:solidFill>
          <a:schemeClr val="accent5">
            <a:hueOff val="857139"/>
            <a:satOff val="1958"/>
            <a:lumOff val="-54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rPr>
            <a:t>CPD</a:t>
          </a:r>
          <a:endParaRPr lang="en-GB" sz="1600" kern="1200" dirty="0">
            <a:solidFill>
              <a:schemeClr val="tx1"/>
            </a:solidFill>
          </a:endParaRPr>
        </a:p>
      </dsp:txBody>
      <dsp:txXfrm>
        <a:off x="5155051" y="903995"/>
        <a:ext cx="1109593" cy="1132568"/>
      </dsp:txXfrm>
    </dsp:sp>
    <dsp:sp modelId="{955FF793-2DB7-4AF5-B019-EB89AC07C8B5}">
      <dsp:nvSpPr>
        <dsp:cNvPr id="0" name=""/>
        <dsp:cNvSpPr/>
      </dsp:nvSpPr>
      <dsp:spPr>
        <a:xfrm>
          <a:off x="4611341" y="1858967"/>
          <a:ext cx="3067749" cy="3037577"/>
        </a:xfrm>
        <a:prstGeom prst="ellipse">
          <a:avLst/>
        </a:prstGeom>
        <a:solidFill>
          <a:srgbClr val="C9A4E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GB" sz="3600" kern="1200" dirty="0" smtClean="0">
              <a:solidFill>
                <a:schemeClr val="tx1"/>
              </a:solidFill>
            </a:rPr>
            <a:t>Feedback</a:t>
          </a:r>
        </a:p>
        <a:p>
          <a:pPr lvl="0" algn="ctr" defTabSz="1600200">
            <a:lnSpc>
              <a:spcPct val="90000"/>
            </a:lnSpc>
            <a:spcBef>
              <a:spcPct val="0"/>
            </a:spcBef>
            <a:spcAft>
              <a:spcPct val="35000"/>
            </a:spcAft>
          </a:pPr>
          <a:r>
            <a:rPr lang="en-GB" sz="3200" kern="1200" dirty="0" smtClean="0">
              <a:solidFill>
                <a:schemeClr val="tx1"/>
              </a:solidFill>
            </a:rPr>
            <a:t>5 instances</a:t>
          </a:r>
          <a:endParaRPr lang="en-GB" sz="3200" kern="1200" dirty="0">
            <a:solidFill>
              <a:schemeClr val="tx1"/>
            </a:solidFill>
          </a:endParaRPr>
        </a:p>
      </dsp:txBody>
      <dsp:txXfrm>
        <a:off x="5060602" y="2303810"/>
        <a:ext cx="2169227" cy="2147891"/>
      </dsp:txXfrm>
    </dsp:sp>
    <dsp:sp modelId="{A6AF7B5B-0837-4474-94AF-6BCC44B88BAF}">
      <dsp:nvSpPr>
        <dsp:cNvPr id="0" name=""/>
        <dsp:cNvSpPr/>
      </dsp:nvSpPr>
      <dsp:spPr>
        <a:xfrm>
          <a:off x="4173963" y="4176645"/>
          <a:ext cx="1502753" cy="1461575"/>
        </a:xfrm>
        <a:prstGeom prst="ellipse">
          <a:avLst/>
        </a:prstGeom>
        <a:solidFill>
          <a:schemeClr val="accent5">
            <a:hueOff val="2571418"/>
            <a:satOff val="5874"/>
            <a:lumOff val="-16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rPr>
            <a:t>Reflection and discussion</a:t>
          </a:r>
          <a:endParaRPr lang="en-GB" sz="1500" kern="1200" dirty="0">
            <a:solidFill>
              <a:schemeClr val="tx1"/>
            </a:solidFill>
          </a:endParaRPr>
        </a:p>
      </dsp:txBody>
      <dsp:txXfrm>
        <a:off x="4394036" y="4390688"/>
        <a:ext cx="1062607" cy="1033489"/>
      </dsp:txXfrm>
    </dsp:sp>
    <dsp:sp modelId="{5612C3EA-A374-490E-B389-527486D69F23}">
      <dsp:nvSpPr>
        <dsp:cNvPr id="0" name=""/>
        <dsp:cNvSpPr/>
      </dsp:nvSpPr>
      <dsp:spPr>
        <a:xfrm>
          <a:off x="2168673" y="4147439"/>
          <a:ext cx="1600272" cy="1519986"/>
        </a:xfrm>
        <a:prstGeom prst="ellipse">
          <a:avLst/>
        </a:prstGeom>
        <a:solidFill>
          <a:schemeClr val="accent5">
            <a:hueOff val="3428557"/>
            <a:satOff val="7832"/>
            <a:lumOff val="-216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tx1"/>
              </a:solidFill>
            </a:rPr>
            <a:t>Professional indemnity arrangement</a:t>
          </a:r>
          <a:endParaRPr lang="en-GB" sz="1200" kern="1200" dirty="0">
            <a:solidFill>
              <a:schemeClr val="tx1"/>
            </a:solidFill>
          </a:endParaRPr>
        </a:p>
      </dsp:txBody>
      <dsp:txXfrm>
        <a:off x="2403027" y="4370036"/>
        <a:ext cx="1131564" cy="1074792"/>
      </dsp:txXfrm>
    </dsp:sp>
    <dsp:sp modelId="{23F45F00-2E3F-4E35-B121-F7CCC52776F9}">
      <dsp:nvSpPr>
        <dsp:cNvPr id="0" name=""/>
        <dsp:cNvSpPr/>
      </dsp:nvSpPr>
      <dsp:spPr>
        <a:xfrm>
          <a:off x="961868" y="2588682"/>
          <a:ext cx="1574130" cy="1578148"/>
        </a:xfrm>
        <a:prstGeom prst="ellipse">
          <a:avLst/>
        </a:prstGeom>
        <a:solidFill>
          <a:schemeClr val="accent5">
            <a:hueOff val="4285696"/>
            <a:satOff val="9790"/>
            <a:lumOff val="-271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rPr>
            <a:t>Health and character</a:t>
          </a:r>
          <a:endParaRPr lang="en-GB" sz="1600" kern="1200" dirty="0">
            <a:solidFill>
              <a:schemeClr val="tx1"/>
            </a:solidFill>
          </a:endParaRPr>
        </a:p>
      </dsp:txBody>
      <dsp:txXfrm>
        <a:off x="1192394" y="2819796"/>
        <a:ext cx="1113078" cy="1115920"/>
      </dsp:txXfrm>
    </dsp:sp>
    <dsp:sp modelId="{D4337DB9-3134-4681-8EDF-CE0A8DE541E7}">
      <dsp:nvSpPr>
        <dsp:cNvPr id="0" name=""/>
        <dsp:cNvSpPr/>
      </dsp:nvSpPr>
      <dsp:spPr>
        <a:xfrm>
          <a:off x="1429506" y="718204"/>
          <a:ext cx="1509592" cy="1504151"/>
        </a:xfrm>
        <a:prstGeom prst="ellipse">
          <a:avLst/>
        </a:prstGeom>
        <a:solidFill>
          <a:schemeClr val="accent5">
            <a:hueOff val="5142836"/>
            <a:satOff val="11748"/>
            <a:lumOff val="-3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smtClean="0">
              <a:solidFill>
                <a:schemeClr val="tx1"/>
              </a:solidFill>
            </a:rPr>
            <a:t>Confirmation</a:t>
          </a:r>
          <a:endParaRPr lang="en-GB" sz="1300" kern="1200" dirty="0">
            <a:solidFill>
              <a:schemeClr val="tx1"/>
            </a:solidFill>
          </a:endParaRPr>
        </a:p>
      </dsp:txBody>
      <dsp:txXfrm>
        <a:off x="1650581" y="938482"/>
        <a:ext cx="1067442" cy="10635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9A33C-DE27-405E-BFCA-F97630C44C76}">
      <dsp:nvSpPr>
        <dsp:cNvPr id="0" name=""/>
        <dsp:cNvSpPr/>
      </dsp:nvSpPr>
      <dsp:spPr>
        <a:xfrm>
          <a:off x="2131811" y="302204"/>
          <a:ext cx="4601909" cy="4601909"/>
        </a:xfrm>
        <a:prstGeom prst="blockArc">
          <a:avLst>
            <a:gd name="adj1" fmla="val 13114286"/>
            <a:gd name="adj2" fmla="val 16200000"/>
            <a:gd name="adj3" fmla="val 3903"/>
          </a:avLst>
        </a:prstGeom>
        <a:solidFill>
          <a:schemeClr val="accent5">
            <a:hueOff val="5142836"/>
            <a:satOff val="11748"/>
            <a:lumOff val="-3254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394083-9C84-49B4-B207-D0F69D27B5D1}">
      <dsp:nvSpPr>
        <dsp:cNvPr id="0" name=""/>
        <dsp:cNvSpPr/>
      </dsp:nvSpPr>
      <dsp:spPr>
        <a:xfrm>
          <a:off x="2131811" y="302204"/>
          <a:ext cx="4601909" cy="4601909"/>
        </a:xfrm>
        <a:prstGeom prst="blockArc">
          <a:avLst>
            <a:gd name="adj1" fmla="val 10028571"/>
            <a:gd name="adj2" fmla="val 13114286"/>
            <a:gd name="adj3" fmla="val 3903"/>
          </a:avLst>
        </a:prstGeom>
        <a:solidFill>
          <a:schemeClr val="accent5">
            <a:hueOff val="4285696"/>
            <a:satOff val="9790"/>
            <a:lumOff val="-271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5FC288-60E3-4EED-A093-E9F8F64DD1D4}">
      <dsp:nvSpPr>
        <dsp:cNvPr id="0" name=""/>
        <dsp:cNvSpPr/>
      </dsp:nvSpPr>
      <dsp:spPr>
        <a:xfrm>
          <a:off x="2131811" y="302204"/>
          <a:ext cx="4601909" cy="4601909"/>
        </a:xfrm>
        <a:prstGeom prst="blockArc">
          <a:avLst>
            <a:gd name="adj1" fmla="val 6942857"/>
            <a:gd name="adj2" fmla="val 10028571"/>
            <a:gd name="adj3" fmla="val 3903"/>
          </a:avLst>
        </a:prstGeom>
        <a:solidFill>
          <a:schemeClr val="accent5">
            <a:hueOff val="3428557"/>
            <a:satOff val="7832"/>
            <a:lumOff val="-2169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C2BF48-E526-4800-A1FD-F09457289B1A}">
      <dsp:nvSpPr>
        <dsp:cNvPr id="0" name=""/>
        <dsp:cNvSpPr/>
      </dsp:nvSpPr>
      <dsp:spPr>
        <a:xfrm>
          <a:off x="2131811" y="302204"/>
          <a:ext cx="4601909" cy="4601909"/>
        </a:xfrm>
        <a:prstGeom prst="blockArc">
          <a:avLst>
            <a:gd name="adj1" fmla="val 3857143"/>
            <a:gd name="adj2" fmla="val 6942857"/>
            <a:gd name="adj3" fmla="val 3903"/>
          </a:avLst>
        </a:prstGeom>
        <a:solidFill>
          <a:schemeClr val="accent5">
            <a:hueOff val="2571418"/>
            <a:satOff val="5874"/>
            <a:lumOff val="-1627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5AB7A3-8E72-4B7A-B7EC-94C9EB49D52B}">
      <dsp:nvSpPr>
        <dsp:cNvPr id="0" name=""/>
        <dsp:cNvSpPr/>
      </dsp:nvSpPr>
      <dsp:spPr>
        <a:xfrm>
          <a:off x="2131811" y="302204"/>
          <a:ext cx="4601909" cy="4601909"/>
        </a:xfrm>
        <a:prstGeom prst="blockArc">
          <a:avLst>
            <a:gd name="adj1" fmla="val 771429"/>
            <a:gd name="adj2" fmla="val 3857143"/>
            <a:gd name="adj3" fmla="val 3903"/>
          </a:avLst>
        </a:prstGeom>
        <a:solidFill>
          <a:schemeClr val="accent5">
            <a:hueOff val="1714279"/>
            <a:satOff val="3916"/>
            <a:lumOff val="-1085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A42D77-F7A7-41E4-9387-170F19BEB922}">
      <dsp:nvSpPr>
        <dsp:cNvPr id="0" name=""/>
        <dsp:cNvSpPr/>
      </dsp:nvSpPr>
      <dsp:spPr>
        <a:xfrm>
          <a:off x="2131811" y="302204"/>
          <a:ext cx="4601909" cy="4601909"/>
        </a:xfrm>
        <a:prstGeom prst="blockArc">
          <a:avLst>
            <a:gd name="adj1" fmla="val 19285714"/>
            <a:gd name="adj2" fmla="val 771429"/>
            <a:gd name="adj3" fmla="val 3903"/>
          </a:avLst>
        </a:prstGeom>
        <a:solidFill>
          <a:schemeClr val="accent5">
            <a:hueOff val="857139"/>
            <a:satOff val="1958"/>
            <a:lumOff val="-542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BC4BCF-914B-4961-B6B3-A46C0A9E628C}">
      <dsp:nvSpPr>
        <dsp:cNvPr id="0" name=""/>
        <dsp:cNvSpPr/>
      </dsp:nvSpPr>
      <dsp:spPr>
        <a:xfrm>
          <a:off x="2131811" y="302204"/>
          <a:ext cx="4601909" cy="4601909"/>
        </a:xfrm>
        <a:prstGeom prst="blockArc">
          <a:avLst>
            <a:gd name="adj1" fmla="val 16200000"/>
            <a:gd name="adj2" fmla="val 19285714"/>
            <a:gd name="adj3" fmla="val 3903"/>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A18CE8-E7FA-4960-91FD-B78D08AA4859}">
      <dsp:nvSpPr>
        <dsp:cNvPr id="0" name=""/>
        <dsp:cNvSpPr/>
      </dsp:nvSpPr>
      <dsp:spPr>
        <a:xfrm>
          <a:off x="3541878" y="1712271"/>
          <a:ext cx="1781776" cy="178177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en-GB" sz="4200" kern="1200" dirty="0" smtClean="0"/>
            <a:t>The Code</a:t>
          </a:r>
          <a:endParaRPr lang="en-GB" sz="4200" kern="1200" dirty="0"/>
        </a:p>
      </dsp:txBody>
      <dsp:txXfrm>
        <a:off x="3802813" y="1973206"/>
        <a:ext cx="1259906" cy="1259906"/>
      </dsp:txXfrm>
    </dsp:sp>
    <dsp:sp modelId="{4C78B181-DEBC-4F30-B6CD-76EA492FA399}">
      <dsp:nvSpPr>
        <dsp:cNvPr id="0" name=""/>
        <dsp:cNvSpPr/>
      </dsp:nvSpPr>
      <dsp:spPr>
        <a:xfrm>
          <a:off x="3678328" y="-402899"/>
          <a:ext cx="1508877" cy="150000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rPr>
            <a:t>Practice Hours</a:t>
          </a:r>
          <a:endParaRPr lang="en-GB" sz="1600" kern="1200" dirty="0">
            <a:solidFill>
              <a:schemeClr val="tx1"/>
            </a:solidFill>
          </a:endParaRPr>
        </a:p>
      </dsp:txBody>
      <dsp:txXfrm>
        <a:off x="3899298" y="-183228"/>
        <a:ext cx="1066937" cy="1060667"/>
      </dsp:txXfrm>
    </dsp:sp>
    <dsp:sp modelId="{B6777218-696F-4294-8A79-B9F255A25D45}">
      <dsp:nvSpPr>
        <dsp:cNvPr id="0" name=""/>
        <dsp:cNvSpPr/>
      </dsp:nvSpPr>
      <dsp:spPr>
        <a:xfrm>
          <a:off x="5412392" y="396064"/>
          <a:ext cx="1568458" cy="1600936"/>
        </a:xfrm>
        <a:prstGeom prst="ellipse">
          <a:avLst/>
        </a:prstGeom>
        <a:solidFill>
          <a:schemeClr val="accent5">
            <a:hueOff val="857139"/>
            <a:satOff val="1958"/>
            <a:lumOff val="-54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rPr>
            <a:t>CPD</a:t>
          </a:r>
          <a:endParaRPr lang="en-GB" sz="1600" kern="1200" dirty="0">
            <a:solidFill>
              <a:schemeClr val="tx1"/>
            </a:solidFill>
          </a:endParaRPr>
        </a:p>
      </dsp:txBody>
      <dsp:txXfrm>
        <a:off x="5642087" y="630516"/>
        <a:ext cx="1109068" cy="1132032"/>
      </dsp:txXfrm>
    </dsp:sp>
    <dsp:sp modelId="{955FF793-2DB7-4AF5-B019-EB89AC07C8B5}">
      <dsp:nvSpPr>
        <dsp:cNvPr id="0" name=""/>
        <dsp:cNvSpPr/>
      </dsp:nvSpPr>
      <dsp:spPr>
        <a:xfrm>
          <a:off x="5854114" y="2345669"/>
          <a:ext cx="1556285" cy="1519017"/>
        </a:xfrm>
        <a:prstGeom prst="ellipse">
          <a:avLst/>
        </a:prstGeom>
        <a:solidFill>
          <a:schemeClr val="accent5">
            <a:hueOff val="1714279"/>
            <a:satOff val="3916"/>
            <a:lumOff val="-108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GB" sz="2100" kern="1200" dirty="0" smtClean="0">
              <a:solidFill>
                <a:schemeClr val="tx1"/>
              </a:solidFill>
            </a:rPr>
            <a:t>Feedback</a:t>
          </a:r>
          <a:endParaRPr lang="en-GB" sz="2100" kern="1200" dirty="0">
            <a:solidFill>
              <a:schemeClr val="tx1"/>
            </a:solidFill>
          </a:endParaRPr>
        </a:p>
      </dsp:txBody>
      <dsp:txXfrm>
        <a:off x="6082027" y="2568124"/>
        <a:ext cx="1100459" cy="1074107"/>
      </dsp:txXfrm>
    </dsp:sp>
    <dsp:sp modelId="{A6AF7B5B-0837-4474-94AF-6BCC44B88BAF}">
      <dsp:nvSpPr>
        <dsp:cNvPr id="0" name=""/>
        <dsp:cNvSpPr/>
      </dsp:nvSpPr>
      <dsp:spPr>
        <a:xfrm>
          <a:off x="3694471" y="3330248"/>
          <a:ext cx="3434321" cy="2611091"/>
        </a:xfrm>
        <a:prstGeom prst="ellipse">
          <a:avLst/>
        </a:prstGeom>
        <a:solidFill>
          <a:srgbClr val="C9A4E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ts val="0"/>
            </a:spcAft>
          </a:pPr>
          <a:r>
            <a:rPr lang="en-GB" sz="2800" kern="1200" dirty="0" smtClean="0">
              <a:solidFill>
                <a:schemeClr val="tx1"/>
              </a:solidFill>
            </a:rPr>
            <a:t>Reflection (5 instances) and discussion with a registrant</a:t>
          </a:r>
          <a:endParaRPr lang="en-GB" sz="2800" kern="1200" dirty="0">
            <a:solidFill>
              <a:schemeClr val="tx1"/>
            </a:solidFill>
          </a:endParaRPr>
        </a:p>
      </dsp:txBody>
      <dsp:txXfrm>
        <a:off x="4197416" y="3712633"/>
        <a:ext cx="2428431" cy="1846321"/>
      </dsp:txXfrm>
    </dsp:sp>
    <dsp:sp modelId="{5612C3EA-A374-490E-B389-527486D69F23}">
      <dsp:nvSpPr>
        <dsp:cNvPr id="0" name=""/>
        <dsp:cNvSpPr/>
      </dsp:nvSpPr>
      <dsp:spPr>
        <a:xfrm>
          <a:off x="2654144" y="3876160"/>
          <a:ext cx="1599514" cy="1519267"/>
        </a:xfrm>
        <a:prstGeom prst="ellipse">
          <a:avLst/>
        </a:prstGeom>
        <a:solidFill>
          <a:schemeClr val="accent5">
            <a:hueOff val="3428557"/>
            <a:satOff val="7832"/>
            <a:lumOff val="-216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tx1"/>
              </a:solidFill>
            </a:rPr>
            <a:t>Professional indemnity arrangement</a:t>
          </a:r>
          <a:endParaRPr lang="en-GB" sz="1200" kern="1200" dirty="0">
            <a:solidFill>
              <a:schemeClr val="tx1"/>
            </a:solidFill>
          </a:endParaRPr>
        </a:p>
      </dsp:txBody>
      <dsp:txXfrm>
        <a:off x="2888387" y="4098652"/>
        <a:ext cx="1131028" cy="1074283"/>
      </dsp:txXfrm>
    </dsp:sp>
    <dsp:sp modelId="{23F45F00-2E3F-4E35-B121-F7CCC52776F9}">
      <dsp:nvSpPr>
        <dsp:cNvPr id="0" name=""/>
        <dsp:cNvSpPr/>
      </dsp:nvSpPr>
      <dsp:spPr>
        <a:xfrm>
          <a:off x="1446584" y="2316478"/>
          <a:ext cx="1573384" cy="1577401"/>
        </a:xfrm>
        <a:prstGeom prst="ellipse">
          <a:avLst/>
        </a:prstGeom>
        <a:solidFill>
          <a:schemeClr val="accent5">
            <a:hueOff val="4285696"/>
            <a:satOff val="9790"/>
            <a:lumOff val="-271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rPr>
            <a:t>Health and character</a:t>
          </a:r>
          <a:endParaRPr lang="en-GB" sz="1600" kern="1200" dirty="0">
            <a:solidFill>
              <a:schemeClr val="tx1"/>
            </a:solidFill>
          </a:endParaRPr>
        </a:p>
      </dsp:txBody>
      <dsp:txXfrm>
        <a:off x="1677001" y="2547483"/>
        <a:ext cx="1112550" cy="1115391"/>
      </dsp:txXfrm>
    </dsp:sp>
    <dsp:sp modelId="{D4337DB9-3134-4681-8EDF-CE0A8DE541E7}">
      <dsp:nvSpPr>
        <dsp:cNvPr id="0" name=""/>
        <dsp:cNvSpPr/>
      </dsp:nvSpPr>
      <dsp:spPr>
        <a:xfrm>
          <a:off x="1914473" y="444812"/>
          <a:ext cx="1508877" cy="1503439"/>
        </a:xfrm>
        <a:prstGeom prst="ellipse">
          <a:avLst/>
        </a:prstGeom>
        <a:solidFill>
          <a:schemeClr val="accent5">
            <a:hueOff val="5142836"/>
            <a:satOff val="11748"/>
            <a:lumOff val="-3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smtClean="0">
              <a:solidFill>
                <a:schemeClr val="tx1"/>
              </a:solidFill>
            </a:rPr>
            <a:t>Confirmation</a:t>
          </a:r>
          <a:endParaRPr lang="en-GB" sz="1300" kern="1200" dirty="0">
            <a:solidFill>
              <a:schemeClr val="tx1"/>
            </a:solidFill>
          </a:endParaRPr>
        </a:p>
      </dsp:txBody>
      <dsp:txXfrm>
        <a:off x="2135443" y="664986"/>
        <a:ext cx="1066937" cy="10630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9A33C-DE27-405E-BFCA-F97630C44C76}">
      <dsp:nvSpPr>
        <dsp:cNvPr id="0" name=""/>
        <dsp:cNvSpPr/>
      </dsp:nvSpPr>
      <dsp:spPr>
        <a:xfrm>
          <a:off x="2025163" y="410945"/>
          <a:ext cx="4599186" cy="4599186"/>
        </a:xfrm>
        <a:prstGeom prst="blockArc">
          <a:avLst>
            <a:gd name="adj1" fmla="val 13114286"/>
            <a:gd name="adj2" fmla="val 16200000"/>
            <a:gd name="adj3" fmla="val 3907"/>
          </a:avLst>
        </a:prstGeom>
        <a:solidFill>
          <a:schemeClr val="accent5">
            <a:hueOff val="5142836"/>
            <a:satOff val="11748"/>
            <a:lumOff val="-3254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394083-9C84-49B4-B207-D0F69D27B5D1}">
      <dsp:nvSpPr>
        <dsp:cNvPr id="0" name=""/>
        <dsp:cNvSpPr/>
      </dsp:nvSpPr>
      <dsp:spPr>
        <a:xfrm>
          <a:off x="2025163" y="410945"/>
          <a:ext cx="4599186" cy="4599186"/>
        </a:xfrm>
        <a:prstGeom prst="blockArc">
          <a:avLst>
            <a:gd name="adj1" fmla="val 10028571"/>
            <a:gd name="adj2" fmla="val 13114286"/>
            <a:gd name="adj3" fmla="val 3907"/>
          </a:avLst>
        </a:prstGeom>
        <a:solidFill>
          <a:schemeClr val="accent5">
            <a:hueOff val="4285696"/>
            <a:satOff val="9790"/>
            <a:lumOff val="-271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5FC288-60E3-4EED-A093-E9F8F64DD1D4}">
      <dsp:nvSpPr>
        <dsp:cNvPr id="0" name=""/>
        <dsp:cNvSpPr/>
      </dsp:nvSpPr>
      <dsp:spPr>
        <a:xfrm>
          <a:off x="2021498" y="395148"/>
          <a:ext cx="4599186" cy="4599186"/>
        </a:xfrm>
        <a:prstGeom prst="blockArc">
          <a:avLst>
            <a:gd name="adj1" fmla="val 6886379"/>
            <a:gd name="adj2" fmla="val 10003846"/>
            <a:gd name="adj3" fmla="val 3907"/>
          </a:avLst>
        </a:prstGeom>
        <a:solidFill>
          <a:schemeClr val="accent5">
            <a:hueOff val="3428557"/>
            <a:satOff val="7832"/>
            <a:lumOff val="-2169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C2BF48-E526-4800-A1FD-F09457289B1A}">
      <dsp:nvSpPr>
        <dsp:cNvPr id="0" name=""/>
        <dsp:cNvSpPr/>
      </dsp:nvSpPr>
      <dsp:spPr>
        <a:xfrm>
          <a:off x="2040083" y="403827"/>
          <a:ext cx="4599186" cy="4599186"/>
        </a:xfrm>
        <a:prstGeom prst="blockArc">
          <a:avLst>
            <a:gd name="adj1" fmla="val 3882346"/>
            <a:gd name="adj2" fmla="val 6917654"/>
            <a:gd name="adj3" fmla="val 3907"/>
          </a:avLst>
        </a:prstGeom>
        <a:solidFill>
          <a:schemeClr val="accent5">
            <a:hueOff val="2571418"/>
            <a:satOff val="5874"/>
            <a:lumOff val="-1627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5AB7A3-8E72-4B7A-B7EC-94C9EB49D52B}">
      <dsp:nvSpPr>
        <dsp:cNvPr id="0" name=""/>
        <dsp:cNvSpPr/>
      </dsp:nvSpPr>
      <dsp:spPr>
        <a:xfrm>
          <a:off x="2025163" y="410945"/>
          <a:ext cx="4599186" cy="4599186"/>
        </a:xfrm>
        <a:prstGeom prst="blockArc">
          <a:avLst>
            <a:gd name="adj1" fmla="val 771429"/>
            <a:gd name="adj2" fmla="val 3857143"/>
            <a:gd name="adj3" fmla="val 3907"/>
          </a:avLst>
        </a:prstGeom>
        <a:solidFill>
          <a:schemeClr val="accent5">
            <a:hueOff val="1714279"/>
            <a:satOff val="3916"/>
            <a:lumOff val="-1085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A42D77-F7A7-41E4-9387-170F19BEB922}">
      <dsp:nvSpPr>
        <dsp:cNvPr id="0" name=""/>
        <dsp:cNvSpPr/>
      </dsp:nvSpPr>
      <dsp:spPr>
        <a:xfrm>
          <a:off x="2025163" y="410945"/>
          <a:ext cx="4599186" cy="4599186"/>
        </a:xfrm>
        <a:prstGeom prst="blockArc">
          <a:avLst>
            <a:gd name="adj1" fmla="val 19285714"/>
            <a:gd name="adj2" fmla="val 771429"/>
            <a:gd name="adj3" fmla="val 3907"/>
          </a:avLst>
        </a:prstGeom>
        <a:solidFill>
          <a:schemeClr val="accent5">
            <a:hueOff val="857139"/>
            <a:satOff val="1958"/>
            <a:lumOff val="-542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BC4BCF-914B-4961-B6B3-A46C0A9E628C}">
      <dsp:nvSpPr>
        <dsp:cNvPr id="0" name=""/>
        <dsp:cNvSpPr/>
      </dsp:nvSpPr>
      <dsp:spPr>
        <a:xfrm>
          <a:off x="2025163" y="410945"/>
          <a:ext cx="4599186" cy="4599186"/>
        </a:xfrm>
        <a:prstGeom prst="blockArc">
          <a:avLst>
            <a:gd name="adj1" fmla="val 16200000"/>
            <a:gd name="adj2" fmla="val 19285714"/>
            <a:gd name="adj3" fmla="val 3907"/>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A18CE8-E7FA-4960-91FD-B78D08AA4859}">
      <dsp:nvSpPr>
        <dsp:cNvPr id="0" name=""/>
        <dsp:cNvSpPr/>
      </dsp:nvSpPr>
      <dsp:spPr>
        <a:xfrm>
          <a:off x="3433446" y="1819228"/>
          <a:ext cx="1782619" cy="178261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en-GB" sz="4200" kern="1200" dirty="0" smtClean="0"/>
            <a:t>The Code</a:t>
          </a:r>
          <a:endParaRPr lang="en-GB" sz="4200" kern="1200" dirty="0"/>
        </a:p>
      </dsp:txBody>
      <dsp:txXfrm>
        <a:off x="3694505" y="2080287"/>
        <a:ext cx="1260501" cy="1260501"/>
      </dsp:txXfrm>
    </dsp:sp>
    <dsp:sp modelId="{4C78B181-DEBC-4F30-B6CD-76EA492FA399}">
      <dsp:nvSpPr>
        <dsp:cNvPr id="0" name=""/>
        <dsp:cNvSpPr/>
      </dsp:nvSpPr>
      <dsp:spPr>
        <a:xfrm>
          <a:off x="3569960" y="-294492"/>
          <a:ext cx="1509592" cy="150071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rPr>
            <a:t>Practice Hours</a:t>
          </a:r>
          <a:endParaRPr lang="en-GB" sz="1600" kern="1200" dirty="0">
            <a:solidFill>
              <a:schemeClr val="tx1"/>
            </a:solidFill>
          </a:endParaRPr>
        </a:p>
      </dsp:txBody>
      <dsp:txXfrm>
        <a:off x="3791035" y="-74717"/>
        <a:ext cx="1067442" cy="1061169"/>
      </dsp:txXfrm>
    </dsp:sp>
    <dsp:sp modelId="{B6777218-696F-4294-8A79-B9F255A25D45}">
      <dsp:nvSpPr>
        <dsp:cNvPr id="0" name=""/>
        <dsp:cNvSpPr/>
      </dsp:nvSpPr>
      <dsp:spPr>
        <a:xfrm>
          <a:off x="5302929" y="503926"/>
          <a:ext cx="1569201" cy="1601694"/>
        </a:xfrm>
        <a:prstGeom prst="ellipse">
          <a:avLst/>
        </a:prstGeom>
        <a:solidFill>
          <a:schemeClr val="accent5">
            <a:hueOff val="857139"/>
            <a:satOff val="1958"/>
            <a:lumOff val="-54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rPr>
            <a:t>CPD</a:t>
          </a:r>
          <a:endParaRPr lang="en-GB" sz="1600" kern="1200" dirty="0">
            <a:solidFill>
              <a:schemeClr val="tx1"/>
            </a:solidFill>
          </a:endParaRPr>
        </a:p>
      </dsp:txBody>
      <dsp:txXfrm>
        <a:off x="5532733" y="738489"/>
        <a:ext cx="1109593" cy="1132568"/>
      </dsp:txXfrm>
    </dsp:sp>
    <dsp:sp modelId="{955FF793-2DB7-4AF5-B019-EB89AC07C8B5}">
      <dsp:nvSpPr>
        <dsp:cNvPr id="0" name=""/>
        <dsp:cNvSpPr/>
      </dsp:nvSpPr>
      <dsp:spPr>
        <a:xfrm>
          <a:off x="5744387" y="2452381"/>
          <a:ext cx="1557022" cy="1519736"/>
        </a:xfrm>
        <a:prstGeom prst="ellipse">
          <a:avLst/>
        </a:prstGeom>
        <a:solidFill>
          <a:schemeClr val="accent5">
            <a:hueOff val="1714279"/>
            <a:satOff val="3916"/>
            <a:lumOff val="-108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GB" sz="2100" kern="1200" dirty="0" smtClean="0">
              <a:solidFill>
                <a:schemeClr val="tx1"/>
              </a:solidFill>
            </a:rPr>
            <a:t>Feedback</a:t>
          </a:r>
          <a:endParaRPr lang="en-GB" sz="2100" kern="1200" dirty="0">
            <a:solidFill>
              <a:schemeClr val="tx1"/>
            </a:solidFill>
          </a:endParaRPr>
        </a:p>
      </dsp:txBody>
      <dsp:txXfrm>
        <a:off x="5972408" y="2674941"/>
        <a:ext cx="1100980" cy="1074616"/>
      </dsp:txXfrm>
    </dsp:sp>
    <dsp:sp modelId="{A6AF7B5B-0837-4474-94AF-6BCC44B88BAF}">
      <dsp:nvSpPr>
        <dsp:cNvPr id="0" name=""/>
        <dsp:cNvSpPr/>
      </dsp:nvSpPr>
      <dsp:spPr>
        <a:xfrm>
          <a:off x="4551645" y="4011138"/>
          <a:ext cx="1502753" cy="1461575"/>
        </a:xfrm>
        <a:prstGeom prst="ellipse">
          <a:avLst/>
        </a:prstGeom>
        <a:solidFill>
          <a:schemeClr val="accent5">
            <a:hueOff val="2571418"/>
            <a:satOff val="5874"/>
            <a:lumOff val="-16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rPr>
            <a:t>Reflection and discussion</a:t>
          </a:r>
          <a:endParaRPr lang="en-GB" sz="1500" kern="1200" dirty="0">
            <a:solidFill>
              <a:schemeClr val="tx1"/>
            </a:solidFill>
          </a:endParaRPr>
        </a:p>
      </dsp:txBody>
      <dsp:txXfrm>
        <a:off x="4771718" y="4225181"/>
        <a:ext cx="1062607" cy="1033489"/>
      </dsp:txXfrm>
    </dsp:sp>
    <dsp:sp modelId="{5612C3EA-A374-490E-B389-527486D69F23}">
      <dsp:nvSpPr>
        <dsp:cNvPr id="0" name=""/>
        <dsp:cNvSpPr/>
      </dsp:nvSpPr>
      <dsp:spPr>
        <a:xfrm>
          <a:off x="2088234" y="3650920"/>
          <a:ext cx="2576190" cy="2182012"/>
        </a:xfrm>
        <a:prstGeom prst="ellipse">
          <a:avLst/>
        </a:prstGeom>
        <a:solidFill>
          <a:srgbClr val="C9A4E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ts val="0"/>
            </a:spcAft>
          </a:pPr>
          <a:r>
            <a:rPr lang="en-GB" sz="2400" kern="1200" dirty="0" smtClean="0">
              <a:solidFill>
                <a:schemeClr val="tx1"/>
              </a:solidFill>
            </a:rPr>
            <a:t>Professional indemnity </a:t>
          </a:r>
        </a:p>
        <a:p>
          <a:pPr lvl="0" algn="ctr" defTabSz="1066800">
            <a:lnSpc>
              <a:spcPct val="90000"/>
            </a:lnSpc>
            <a:spcBef>
              <a:spcPct val="0"/>
            </a:spcBef>
            <a:spcAft>
              <a:spcPct val="35000"/>
            </a:spcAft>
          </a:pPr>
          <a:r>
            <a:rPr lang="en-GB" sz="1600" kern="1200" baseline="0" dirty="0" smtClean="0">
              <a:solidFill>
                <a:schemeClr val="tx1"/>
              </a:solidFill>
              <a:effectLst/>
            </a:rPr>
            <a:t>through your employer, professional body or private insurance provider</a:t>
          </a:r>
          <a:endParaRPr lang="en-GB" sz="1600" kern="1200" dirty="0">
            <a:solidFill>
              <a:schemeClr val="tx1"/>
            </a:solidFill>
          </a:endParaRPr>
        </a:p>
      </dsp:txBody>
      <dsp:txXfrm>
        <a:off x="2465508" y="3970468"/>
        <a:ext cx="1821642" cy="1542916"/>
      </dsp:txXfrm>
    </dsp:sp>
    <dsp:sp modelId="{23F45F00-2E3F-4E35-B121-F7CCC52776F9}">
      <dsp:nvSpPr>
        <dsp:cNvPr id="0" name=""/>
        <dsp:cNvSpPr/>
      </dsp:nvSpPr>
      <dsp:spPr>
        <a:xfrm>
          <a:off x="1339550" y="2423175"/>
          <a:ext cx="1574130" cy="1578148"/>
        </a:xfrm>
        <a:prstGeom prst="ellipse">
          <a:avLst/>
        </a:prstGeom>
        <a:solidFill>
          <a:schemeClr val="accent5">
            <a:hueOff val="4285696"/>
            <a:satOff val="9790"/>
            <a:lumOff val="-271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rPr>
            <a:t>Health and character</a:t>
          </a:r>
          <a:endParaRPr lang="en-GB" sz="1600" kern="1200" dirty="0">
            <a:solidFill>
              <a:schemeClr val="tx1"/>
            </a:solidFill>
          </a:endParaRPr>
        </a:p>
      </dsp:txBody>
      <dsp:txXfrm>
        <a:off x="1570076" y="2654289"/>
        <a:ext cx="1113078" cy="1115920"/>
      </dsp:txXfrm>
    </dsp:sp>
    <dsp:sp modelId="{D4337DB9-3134-4681-8EDF-CE0A8DE541E7}">
      <dsp:nvSpPr>
        <dsp:cNvPr id="0" name=""/>
        <dsp:cNvSpPr/>
      </dsp:nvSpPr>
      <dsp:spPr>
        <a:xfrm>
          <a:off x="1807188" y="552698"/>
          <a:ext cx="1509592" cy="1504151"/>
        </a:xfrm>
        <a:prstGeom prst="ellipse">
          <a:avLst/>
        </a:prstGeom>
        <a:solidFill>
          <a:schemeClr val="accent5">
            <a:hueOff val="5142836"/>
            <a:satOff val="11748"/>
            <a:lumOff val="-3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smtClean="0">
              <a:solidFill>
                <a:schemeClr val="tx1"/>
              </a:solidFill>
            </a:rPr>
            <a:t>Confirmation</a:t>
          </a:r>
          <a:endParaRPr lang="en-GB" sz="1300" kern="1200" dirty="0">
            <a:solidFill>
              <a:schemeClr val="tx1"/>
            </a:solidFill>
          </a:endParaRPr>
        </a:p>
      </dsp:txBody>
      <dsp:txXfrm>
        <a:off x="2028263" y="772976"/>
        <a:ext cx="1067442" cy="10635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149D5F-68CE-44EB-94E8-91E24660894E}">
      <dsp:nvSpPr>
        <dsp:cNvPr id="0" name=""/>
        <dsp:cNvSpPr/>
      </dsp:nvSpPr>
      <dsp:spPr>
        <a:xfrm>
          <a:off x="2188505" y="576451"/>
          <a:ext cx="4599186" cy="4599186"/>
        </a:xfrm>
        <a:prstGeom prst="blockArc">
          <a:avLst>
            <a:gd name="adj1" fmla="val 13114286"/>
            <a:gd name="adj2" fmla="val 16200000"/>
            <a:gd name="adj3" fmla="val 3907"/>
          </a:avLst>
        </a:prstGeom>
        <a:solidFill>
          <a:schemeClr val="accent5">
            <a:hueOff val="5142836"/>
            <a:satOff val="11748"/>
            <a:lumOff val="-3254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394083-9C84-49B4-B207-D0F69D27B5D1}">
      <dsp:nvSpPr>
        <dsp:cNvPr id="0" name=""/>
        <dsp:cNvSpPr/>
      </dsp:nvSpPr>
      <dsp:spPr>
        <a:xfrm>
          <a:off x="2188505" y="576451"/>
          <a:ext cx="4599186" cy="4599186"/>
        </a:xfrm>
        <a:prstGeom prst="blockArc">
          <a:avLst>
            <a:gd name="adj1" fmla="val 10028571"/>
            <a:gd name="adj2" fmla="val 13114286"/>
            <a:gd name="adj3" fmla="val 3907"/>
          </a:avLst>
        </a:prstGeom>
        <a:solidFill>
          <a:schemeClr val="accent5">
            <a:hueOff val="4285696"/>
            <a:satOff val="9790"/>
            <a:lumOff val="-271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5FC288-60E3-4EED-A093-E9F8F64DD1D4}">
      <dsp:nvSpPr>
        <dsp:cNvPr id="0" name=""/>
        <dsp:cNvSpPr/>
      </dsp:nvSpPr>
      <dsp:spPr>
        <a:xfrm>
          <a:off x="2188505" y="576451"/>
          <a:ext cx="4599186" cy="4599186"/>
        </a:xfrm>
        <a:prstGeom prst="blockArc">
          <a:avLst>
            <a:gd name="adj1" fmla="val 6942857"/>
            <a:gd name="adj2" fmla="val 10028571"/>
            <a:gd name="adj3" fmla="val 3907"/>
          </a:avLst>
        </a:prstGeom>
        <a:solidFill>
          <a:schemeClr val="accent5">
            <a:hueOff val="3428557"/>
            <a:satOff val="7832"/>
            <a:lumOff val="-2169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C2BF48-E526-4800-A1FD-F09457289B1A}">
      <dsp:nvSpPr>
        <dsp:cNvPr id="0" name=""/>
        <dsp:cNvSpPr/>
      </dsp:nvSpPr>
      <dsp:spPr>
        <a:xfrm>
          <a:off x="2188505" y="576451"/>
          <a:ext cx="4599186" cy="4599186"/>
        </a:xfrm>
        <a:prstGeom prst="blockArc">
          <a:avLst>
            <a:gd name="adj1" fmla="val 3857143"/>
            <a:gd name="adj2" fmla="val 6942857"/>
            <a:gd name="adj3" fmla="val 3907"/>
          </a:avLst>
        </a:prstGeom>
        <a:solidFill>
          <a:schemeClr val="accent5">
            <a:hueOff val="2571418"/>
            <a:satOff val="5874"/>
            <a:lumOff val="-1627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5AB7A3-8E72-4B7A-B7EC-94C9EB49D52B}">
      <dsp:nvSpPr>
        <dsp:cNvPr id="0" name=""/>
        <dsp:cNvSpPr/>
      </dsp:nvSpPr>
      <dsp:spPr>
        <a:xfrm>
          <a:off x="2188505" y="576451"/>
          <a:ext cx="4599186" cy="4599186"/>
        </a:xfrm>
        <a:prstGeom prst="blockArc">
          <a:avLst>
            <a:gd name="adj1" fmla="val 771429"/>
            <a:gd name="adj2" fmla="val 3857143"/>
            <a:gd name="adj3" fmla="val 3907"/>
          </a:avLst>
        </a:prstGeom>
        <a:solidFill>
          <a:schemeClr val="accent5">
            <a:hueOff val="1714279"/>
            <a:satOff val="3916"/>
            <a:lumOff val="-1085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A42D77-F7A7-41E4-9387-170F19BEB922}">
      <dsp:nvSpPr>
        <dsp:cNvPr id="0" name=""/>
        <dsp:cNvSpPr/>
      </dsp:nvSpPr>
      <dsp:spPr>
        <a:xfrm>
          <a:off x="2188505" y="576451"/>
          <a:ext cx="4599186" cy="4599186"/>
        </a:xfrm>
        <a:prstGeom prst="blockArc">
          <a:avLst>
            <a:gd name="adj1" fmla="val 19285714"/>
            <a:gd name="adj2" fmla="val 771429"/>
            <a:gd name="adj3" fmla="val 3907"/>
          </a:avLst>
        </a:prstGeom>
        <a:solidFill>
          <a:schemeClr val="accent5">
            <a:hueOff val="857139"/>
            <a:satOff val="1958"/>
            <a:lumOff val="-542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BC4BCF-914B-4961-B6B3-A46C0A9E628C}">
      <dsp:nvSpPr>
        <dsp:cNvPr id="0" name=""/>
        <dsp:cNvSpPr/>
      </dsp:nvSpPr>
      <dsp:spPr>
        <a:xfrm>
          <a:off x="2188505" y="576451"/>
          <a:ext cx="4599186" cy="4599186"/>
        </a:xfrm>
        <a:prstGeom prst="blockArc">
          <a:avLst>
            <a:gd name="adj1" fmla="val 16200000"/>
            <a:gd name="adj2" fmla="val 19285714"/>
            <a:gd name="adj3" fmla="val 3907"/>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A18CE8-E7FA-4960-91FD-B78D08AA4859}">
      <dsp:nvSpPr>
        <dsp:cNvPr id="0" name=""/>
        <dsp:cNvSpPr/>
      </dsp:nvSpPr>
      <dsp:spPr>
        <a:xfrm>
          <a:off x="3596788" y="1984734"/>
          <a:ext cx="1782619" cy="178261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en-GB" sz="4200" kern="1200" dirty="0" smtClean="0"/>
            <a:t>The Code</a:t>
          </a:r>
          <a:endParaRPr lang="en-GB" sz="4200" kern="1200" dirty="0"/>
        </a:p>
      </dsp:txBody>
      <dsp:txXfrm>
        <a:off x="3857847" y="2245793"/>
        <a:ext cx="1260501" cy="1260501"/>
      </dsp:txXfrm>
    </dsp:sp>
    <dsp:sp modelId="{4C78B181-DEBC-4F30-B6CD-76EA492FA399}">
      <dsp:nvSpPr>
        <dsp:cNvPr id="0" name=""/>
        <dsp:cNvSpPr/>
      </dsp:nvSpPr>
      <dsp:spPr>
        <a:xfrm>
          <a:off x="3733302" y="-128986"/>
          <a:ext cx="1509592" cy="150071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rPr>
            <a:t>Practice Hours</a:t>
          </a:r>
          <a:endParaRPr lang="en-GB" sz="1600" kern="1200" dirty="0">
            <a:solidFill>
              <a:schemeClr val="tx1"/>
            </a:solidFill>
          </a:endParaRPr>
        </a:p>
      </dsp:txBody>
      <dsp:txXfrm>
        <a:off x="3954377" y="90789"/>
        <a:ext cx="1067442" cy="1061169"/>
      </dsp:txXfrm>
    </dsp:sp>
    <dsp:sp modelId="{B6777218-696F-4294-8A79-B9F255A25D45}">
      <dsp:nvSpPr>
        <dsp:cNvPr id="0" name=""/>
        <dsp:cNvSpPr/>
      </dsp:nvSpPr>
      <dsp:spPr>
        <a:xfrm>
          <a:off x="5466270" y="669432"/>
          <a:ext cx="1569201" cy="1601694"/>
        </a:xfrm>
        <a:prstGeom prst="ellipse">
          <a:avLst/>
        </a:prstGeom>
        <a:solidFill>
          <a:schemeClr val="accent5">
            <a:hueOff val="857139"/>
            <a:satOff val="1958"/>
            <a:lumOff val="-54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rPr>
            <a:t>CPD</a:t>
          </a:r>
          <a:endParaRPr lang="en-GB" sz="1600" kern="1200" dirty="0">
            <a:solidFill>
              <a:schemeClr val="tx1"/>
            </a:solidFill>
          </a:endParaRPr>
        </a:p>
      </dsp:txBody>
      <dsp:txXfrm>
        <a:off x="5696074" y="903995"/>
        <a:ext cx="1109593" cy="1132568"/>
      </dsp:txXfrm>
    </dsp:sp>
    <dsp:sp modelId="{955FF793-2DB7-4AF5-B019-EB89AC07C8B5}">
      <dsp:nvSpPr>
        <dsp:cNvPr id="0" name=""/>
        <dsp:cNvSpPr/>
      </dsp:nvSpPr>
      <dsp:spPr>
        <a:xfrm>
          <a:off x="5907728" y="2617887"/>
          <a:ext cx="1557022" cy="1519736"/>
        </a:xfrm>
        <a:prstGeom prst="ellipse">
          <a:avLst/>
        </a:prstGeom>
        <a:solidFill>
          <a:schemeClr val="accent5">
            <a:hueOff val="1714279"/>
            <a:satOff val="3916"/>
            <a:lumOff val="-108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GB" sz="2100" kern="1200" dirty="0" smtClean="0">
              <a:solidFill>
                <a:schemeClr val="tx1"/>
              </a:solidFill>
            </a:rPr>
            <a:t>Feedback</a:t>
          </a:r>
          <a:endParaRPr lang="en-GB" sz="2100" kern="1200" dirty="0">
            <a:solidFill>
              <a:schemeClr val="tx1"/>
            </a:solidFill>
          </a:endParaRPr>
        </a:p>
      </dsp:txBody>
      <dsp:txXfrm>
        <a:off x="6135749" y="2840447"/>
        <a:ext cx="1100980" cy="1074616"/>
      </dsp:txXfrm>
    </dsp:sp>
    <dsp:sp modelId="{A6AF7B5B-0837-4474-94AF-6BCC44B88BAF}">
      <dsp:nvSpPr>
        <dsp:cNvPr id="0" name=""/>
        <dsp:cNvSpPr/>
      </dsp:nvSpPr>
      <dsp:spPr>
        <a:xfrm>
          <a:off x="4714986" y="4176645"/>
          <a:ext cx="1502753" cy="1461575"/>
        </a:xfrm>
        <a:prstGeom prst="ellipse">
          <a:avLst/>
        </a:prstGeom>
        <a:solidFill>
          <a:schemeClr val="accent5">
            <a:hueOff val="2571418"/>
            <a:satOff val="5874"/>
            <a:lumOff val="-16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rPr>
            <a:t>Reflection and discussion</a:t>
          </a:r>
          <a:endParaRPr lang="en-GB" sz="1500" kern="1200" dirty="0">
            <a:solidFill>
              <a:schemeClr val="tx1"/>
            </a:solidFill>
          </a:endParaRPr>
        </a:p>
      </dsp:txBody>
      <dsp:txXfrm>
        <a:off x="4935059" y="4390688"/>
        <a:ext cx="1062607" cy="1033489"/>
      </dsp:txXfrm>
    </dsp:sp>
    <dsp:sp modelId="{5612C3EA-A374-490E-B389-527486D69F23}">
      <dsp:nvSpPr>
        <dsp:cNvPr id="0" name=""/>
        <dsp:cNvSpPr/>
      </dsp:nvSpPr>
      <dsp:spPr>
        <a:xfrm>
          <a:off x="2709697" y="4147439"/>
          <a:ext cx="1600272" cy="1519986"/>
        </a:xfrm>
        <a:prstGeom prst="ellipse">
          <a:avLst/>
        </a:prstGeom>
        <a:solidFill>
          <a:schemeClr val="accent5">
            <a:hueOff val="3428557"/>
            <a:satOff val="7832"/>
            <a:lumOff val="-216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tx1"/>
              </a:solidFill>
            </a:rPr>
            <a:t>Professional indemnity arrangement</a:t>
          </a:r>
          <a:endParaRPr lang="en-GB" sz="1200" kern="1200" dirty="0">
            <a:solidFill>
              <a:schemeClr val="tx1"/>
            </a:solidFill>
          </a:endParaRPr>
        </a:p>
      </dsp:txBody>
      <dsp:txXfrm>
        <a:off x="2944051" y="4370036"/>
        <a:ext cx="1131564" cy="1074792"/>
      </dsp:txXfrm>
    </dsp:sp>
    <dsp:sp modelId="{23F45F00-2E3F-4E35-B121-F7CCC52776F9}">
      <dsp:nvSpPr>
        <dsp:cNvPr id="0" name=""/>
        <dsp:cNvSpPr/>
      </dsp:nvSpPr>
      <dsp:spPr>
        <a:xfrm>
          <a:off x="1176208" y="2363023"/>
          <a:ext cx="2227495" cy="2029464"/>
        </a:xfrm>
        <a:prstGeom prst="ellipse">
          <a:avLst/>
        </a:prstGeom>
        <a:solidFill>
          <a:srgbClr val="C9A4E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sz="2800" kern="1200" dirty="0" smtClean="0">
              <a:solidFill>
                <a:schemeClr val="tx1"/>
              </a:solidFill>
            </a:rPr>
            <a:t>Health and character</a:t>
          </a:r>
        </a:p>
        <a:p>
          <a:pPr lvl="0" algn="ctr" defTabSz="1244600">
            <a:lnSpc>
              <a:spcPct val="90000"/>
            </a:lnSpc>
            <a:spcBef>
              <a:spcPct val="0"/>
            </a:spcBef>
            <a:spcAft>
              <a:spcPct val="35000"/>
            </a:spcAft>
          </a:pPr>
          <a:r>
            <a:rPr lang="en-GB" sz="1600" kern="1200" dirty="0" smtClean="0">
              <a:solidFill>
                <a:schemeClr val="tx1"/>
              </a:solidFill>
            </a:rPr>
            <a:t>Self declaration</a:t>
          </a:r>
          <a:endParaRPr lang="en-GB" sz="1600" kern="1200" dirty="0">
            <a:solidFill>
              <a:schemeClr val="tx1"/>
            </a:solidFill>
          </a:endParaRPr>
        </a:p>
      </dsp:txBody>
      <dsp:txXfrm>
        <a:off x="1502417" y="2660231"/>
        <a:ext cx="1575077" cy="1435048"/>
      </dsp:txXfrm>
    </dsp:sp>
    <dsp:sp modelId="{023BBBC6-FEFE-48EF-8F22-EC19EC3F2B37}">
      <dsp:nvSpPr>
        <dsp:cNvPr id="0" name=""/>
        <dsp:cNvSpPr/>
      </dsp:nvSpPr>
      <dsp:spPr>
        <a:xfrm>
          <a:off x="1994263" y="780321"/>
          <a:ext cx="1462124" cy="1379917"/>
        </a:xfrm>
        <a:prstGeom prst="ellipse">
          <a:avLst/>
        </a:prstGeom>
        <a:solidFill>
          <a:schemeClr val="accent5">
            <a:hueOff val="5142836"/>
            <a:satOff val="11748"/>
            <a:lumOff val="-3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smtClean="0">
              <a:solidFill>
                <a:schemeClr val="tx1"/>
              </a:solidFill>
            </a:rPr>
            <a:t>Confirmation</a:t>
          </a:r>
          <a:endParaRPr lang="en-GB" sz="1600" kern="1200" dirty="0">
            <a:solidFill>
              <a:schemeClr val="tx1"/>
            </a:solidFill>
          </a:endParaRPr>
        </a:p>
      </dsp:txBody>
      <dsp:txXfrm>
        <a:off x="2208386" y="982405"/>
        <a:ext cx="1033878" cy="97574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smtClean="0"/>
            </a:lvl1pPr>
          </a:lstStyle>
          <a:p>
            <a:pPr>
              <a:defRPr/>
            </a:pPr>
            <a:fld id="{B0FA0267-88CF-474D-B830-2957DA5E5D3D}" type="datetimeFigureOut">
              <a:rPr lang="en-GB"/>
              <a:pPr>
                <a:defRPr/>
              </a:pPr>
              <a:t>09/04/2019</a:t>
            </a:fld>
            <a:endParaRPr lang="en-GB"/>
          </a:p>
        </p:txBody>
      </p:sp>
      <p:sp>
        <p:nvSpPr>
          <p:cNvPr id="4" name="Footer Placeholder 3"/>
          <p:cNvSpPr>
            <a:spLocks noGrp="1"/>
          </p:cNvSpPr>
          <p:nvPr>
            <p:ph type="ftr" sz="quarter" idx="2"/>
          </p:nvPr>
        </p:nvSpPr>
        <p:spPr>
          <a:xfrm>
            <a:off x="0" y="9442450"/>
            <a:ext cx="2951163" cy="496888"/>
          </a:xfrm>
          <a:prstGeom prst="rect">
            <a:avLst/>
          </a:prstGeom>
        </p:spPr>
        <p:txBody>
          <a:bodyPr vert="horz" lIns="91440" tIns="45720" rIns="91440" bIns="45720" rtlCol="0" anchor="b"/>
          <a:lstStyle>
            <a:lvl1pPr algn="l">
              <a:defRPr sz="1200" smtClean="0"/>
            </a:lvl1pPr>
          </a:lstStyle>
          <a:p>
            <a:pPr>
              <a:defRPr/>
            </a:pPr>
            <a:r>
              <a:rPr lang="en-GB"/>
              <a:t>JMC IPS conferenceNrth East June 2016</a:t>
            </a:r>
          </a:p>
        </p:txBody>
      </p:sp>
      <p:sp>
        <p:nvSpPr>
          <p:cNvPr id="5" name="Slide Number Placeholder 4"/>
          <p:cNvSpPr>
            <a:spLocks noGrp="1"/>
          </p:cNvSpPr>
          <p:nvPr>
            <p:ph type="sldNum" sz="quarter" idx="3"/>
          </p:nvPr>
        </p:nvSpPr>
        <p:spPr>
          <a:xfrm>
            <a:off x="3856038" y="9442450"/>
            <a:ext cx="2951162"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658434A-F3E3-4B38-9A49-DBB8D5CC261F}" type="slidenum">
              <a:rPr lang="en-GB" altLang="en-US"/>
              <a:pPr/>
              <a:t>‹#›</a:t>
            </a:fld>
            <a:endParaRPr lang="en-GB" alt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31" tIns="45715" rIns="91431" bIns="45715" rtlCol="0"/>
          <a:lstStyle>
            <a:lvl1pPr algn="l">
              <a:defRPr sz="1200">
                <a:cs typeface="Arial" charset="0"/>
              </a:defRPr>
            </a:lvl1pPr>
          </a:lstStyle>
          <a:p>
            <a:pPr>
              <a:defRPr/>
            </a:pPr>
            <a:endParaRPr lang="en-GB"/>
          </a:p>
        </p:txBody>
      </p:sp>
      <p:sp>
        <p:nvSpPr>
          <p:cNvPr id="3" name="Date Placeholder 2"/>
          <p:cNvSpPr>
            <a:spLocks noGrp="1"/>
          </p:cNvSpPr>
          <p:nvPr>
            <p:ph type="dt" idx="1"/>
          </p:nvPr>
        </p:nvSpPr>
        <p:spPr>
          <a:xfrm>
            <a:off x="3856038" y="0"/>
            <a:ext cx="2951162" cy="496888"/>
          </a:xfrm>
          <a:prstGeom prst="rect">
            <a:avLst/>
          </a:prstGeom>
        </p:spPr>
        <p:txBody>
          <a:bodyPr vert="horz" lIns="91431" tIns="45715" rIns="91431" bIns="45715" rtlCol="0"/>
          <a:lstStyle>
            <a:lvl1pPr algn="r">
              <a:defRPr sz="1200">
                <a:cs typeface="Arial" charset="0"/>
              </a:defRPr>
            </a:lvl1pPr>
          </a:lstStyle>
          <a:p>
            <a:pPr>
              <a:defRPr/>
            </a:pPr>
            <a:fld id="{67AE8061-8EE3-4C88-AC26-248A72175B3B}" type="datetimeFigureOut">
              <a:rPr lang="en-GB"/>
              <a:pPr>
                <a:defRPr/>
              </a:pPr>
              <a:t>09/04/2019</a:t>
            </a:fld>
            <a:endParaRPr lang="en-GB"/>
          </a:p>
        </p:txBody>
      </p:sp>
      <p:sp>
        <p:nvSpPr>
          <p:cNvPr id="4" name="Slide Image Placeholder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1431" tIns="45715" rIns="91431" bIns="45715" rtlCol="0" anchor="ctr"/>
          <a:lstStyle/>
          <a:p>
            <a:pPr lvl="0"/>
            <a:endParaRPr lang="en-GB" noProof="0" smtClean="0"/>
          </a:p>
        </p:txBody>
      </p:sp>
      <p:sp>
        <p:nvSpPr>
          <p:cNvPr id="5" name="Notes Placeholder 4"/>
          <p:cNvSpPr>
            <a:spLocks noGrp="1"/>
          </p:cNvSpPr>
          <p:nvPr>
            <p:ph type="body" sz="quarter" idx="3"/>
          </p:nvPr>
        </p:nvSpPr>
        <p:spPr>
          <a:xfrm>
            <a:off x="681038" y="4721225"/>
            <a:ext cx="5446712" cy="4473575"/>
          </a:xfrm>
          <a:prstGeom prst="rect">
            <a:avLst/>
          </a:prstGeom>
        </p:spPr>
        <p:txBody>
          <a:bodyPr vert="horz" lIns="91431" tIns="45715" rIns="91431" bIns="4571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42450"/>
            <a:ext cx="2951163" cy="496888"/>
          </a:xfrm>
          <a:prstGeom prst="rect">
            <a:avLst/>
          </a:prstGeom>
        </p:spPr>
        <p:txBody>
          <a:bodyPr vert="horz" lIns="91431" tIns="45715" rIns="91431" bIns="45715" rtlCol="0" anchor="b"/>
          <a:lstStyle>
            <a:lvl1pPr algn="l">
              <a:defRPr sz="1200" smtClean="0">
                <a:cs typeface="Arial" charset="0"/>
              </a:defRPr>
            </a:lvl1pPr>
          </a:lstStyle>
          <a:p>
            <a:pPr>
              <a:defRPr/>
            </a:pPr>
            <a:r>
              <a:rPr lang="en-GB"/>
              <a:t>JMC IPS conferenceNrth East June 2016</a:t>
            </a:r>
            <a:endParaRPr lang="en-GB"/>
          </a:p>
        </p:txBody>
      </p:sp>
      <p:sp>
        <p:nvSpPr>
          <p:cNvPr id="7" name="Slide Number Placeholder 6"/>
          <p:cNvSpPr>
            <a:spLocks noGrp="1"/>
          </p:cNvSpPr>
          <p:nvPr>
            <p:ph type="sldNum" sz="quarter" idx="5"/>
          </p:nvPr>
        </p:nvSpPr>
        <p:spPr>
          <a:xfrm>
            <a:off x="3856038" y="9442450"/>
            <a:ext cx="2951162" cy="496888"/>
          </a:xfrm>
          <a:prstGeom prst="rect">
            <a:avLst/>
          </a:prstGeom>
        </p:spPr>
        <p:txBody>
          <a:bodyPr vert="horz" wrap="square" lIns="91431" tIns="45715" rIns="91431" bIns="45715" numCol="1" anchor="b" anchorCtr="0" compatLnSpc="1">
            <a:prstTxWarp prst="textNoShape">
              <a:avLst/>
            </a:prstTxWarp>
          </a:bodyPr>
          <a:lstStyle>
            <a:lvl1pPr algn="r">
              <a:defRPr sz="1200"/>
            </a:lvl1pPr>
          </a:lstStyle>
          <a:p>
            <a:fld id="{C41EF856-2450-442F-B198-DA6D044923F4}" type="slidenum">
              <a:rPr lang="en-GB" altLang="en-US"/>
              <a:pPr/>
              <a:t>‹#›</a:t>
            </a:fld>
            <a:endParaRPr lang="en-GB"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7C9490E-FCB9-48B7-BB34-ACCC55F947E3}" type="slidenum">
              <a:rPr lang="en-GB" altLang="en-US"/>
              <a:pPr eaLnBrk="1" hangingPunct="1">
                <a:spcBef>
                  <a:spcPct val="0"/>
                </a:spcBef>
              </a:pPr>
              <a:t>1</a:t>
            </a:fld>
            <a:endParaRPr lang="en-GB" altLang="en-US"/>
          </a:p>
        </p:txBody>
      </p:sp>
      <p:sp>
        <p:nvSpPr>
          <p:cNvPr id="43013"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a:t>JMC IPS conferenceNrth East June 2016</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A9FC006-4985-4A81-A3F0-900504E1F70E}" type="slidenum">
              <a:rPr lang="en-GB" altLang="en-US"/>
              <a:pPr eaLnBrk="1" hangingPunct="1">
                <a:spcBef>
                  <a:spcPct val="0"/>
                </a:spcBef>
              </a:pPr>
              <a:t>10</a:t>
            </a:fld>
            <a:endParaRPr lang="en-GB" altLang="en-US"/>
          </a:p>
        </p:txBody>
      </p:sp>
      <p:sp>
        <p:nvSpPr>
          <p:cNvPr id="52229"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a:t>JMC IPS conferenceNrth East June 2016</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5E8064D-7636-45A9-B335-7CB302D8D6B9}" type="slidenum">
              <a:rPr lang="en-GB" altLang="en-US"/>
              <a:pPr eaLnBrk="1" hangingPunct="1">
                <a:spcBef>
                  <a:spcPct val="0"/>
                </a:spcBef>
              </a:pPr>
              <a:t>11</a:t>
            </a:fld>
            <a:endParaRPr lang="en-GB" altLang="en-US"/>
          </a:p>
        </p:txBody>
      </p:sp>
      <p:sp>
        <p:nvSpPr>
          <p:cNvPr id="53253"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a:t>JMC IPS conferenceNrth East June 2016</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b="1" dirty="0"/>
              <a:t>Total practice hours required:</a:t>
            </a:r>
            <a:endParaRPr lang="en-GB" dirty="0"/>
          </a:p>
          <a:p>
            <a:pPr marL="178997" indent="-178997" eaLnBrk="1" fontAlgn="auto" hangingPunct="1">
              <a:spcBef>
                <a:spcPts val="0"/>
              </a:spcBef>
              <a:spcAft>
                <a:spcPts val="0"/>
              </a:spcAft>
              <a:buFont typeface="Arial" panose="020B0604020202020204" pitchFamily="34" charset="0"/>
              <a:buChar char="•"/>
              <a:defRPr/>
            </a:pPr>
            <a:r>
              <a:rPr lang="en-GB" dirty="0"/>
              <a:t>Nurse - 450</a:t>
            </a:r>
          </a:p>
          <a:p>
            <a:pPr marL="178997" indent="-178997" eaLnBrk="1" fontAlgn="auto" hangingPunct="1">
              <a:spcBef>
                <a:spcPts val="0"/>
              </a:spcBef>
              <a:spcAft>
                <a:spcPts val="0"/>
              </a:spcAft>
              <a:buFont typeface="Arial" panose="020B0604020202020204" pitchFamily="34" charset="0"/>
              <a:buChar char="•"/>
              <a:defRPr/>
            </a:pPr>
            <a:r>
              <a:rPr lang="en-GB" dirty="0"/>
              <a:t>Midwife - 450</a:t>
            </a:r>
          </a:p>
          <a:p>
            <a:pPr marL="178997" indent="-178997" eaLnBrk="1" fontAlgn="auto" hangingPunct="1">
              <a:spcBef>
                <a:spcPts val="0"/>
              </a:spcBef>
              <a:spcAft>
                <a:spcPts val="0"/>
              </a:spcAft>
              <a:buFont typeface="Arial" panose="020B0604020202020204" pitchFamily="34" charset="0"/>
              <a:buChar char="•"/>
              <a:defRPr/>
            </a:pPr>
            <a:r>
              <a:rPr lang="en-GB" dirty="0"/>
              <a:t>Nurse and SCHPN - 450</a:t>
            </a:r>
          </a:p>
          <a:p>
            <a:pPr marL="178997" indent="-178997" eaLnBrk="1" fontAlgn="auto" hangingPunct="1">
              <a:spcBef>
                <a:spcPts val="0"/>
              </a:spcBef>
              <a:spcAft>
                <a:spcPts val="0"/>
              </a:spcAft>
              <a:buFont typeface="Arial" panose="020B0604020202020204" pitchFamily="34" charset="0"/>
              <a:buChar char="•"/>
              <a:defRPr/>
            </a:pPr>
            <a:r>
              <a:rPr lang="en-GB" dirty="0"/>
              <a:t>Midwife and SCHPN - 450</a:t>
            </a:r>
          </a:p>
          <a:p>
            <a:pPr marL="178997" indent="-178997" eaLnBrk="1" fontAlgn="auto" hangingPunct="1">
              <a:spcBef>
                <a:spcPts val="0"/>
              </a:spcBef>
              <a:spcAft>
                <a:spcPts val="0"/>
              </a:spcAft>
              <a:buFont typeface="Arial" panose="020B0604020202020204" pitchFamily="34" charset="0"/>
              <a:buChar char="•"/>
              <a:defRPr/>
            </a:pPr>
            <a:r>
              <a:rPr lang="en-GB" dirty="0"/>
              <a:t>Nurse/SCHPN and Midwife Or Midwife/SCHPN and Nurse – 900</a:t>
            </a:r>
          </a:p>
          <a:p>
            <a:pPr marL="178997" indent="-178997" eaLnBrk="1" fontAlgn="auto" hangingPunct="1">
              <a:spcBef>
                <a:spcPts val="0"/>
              </a:spcBef>
              <a:spcAft>
                <a:spcPts val="0"/>
              </a:spcAft>
              <a:buFont typeface="Arial" panose="020B0604020202020204" pitchFamily="34" charset="0"/>
              <a:buChar char="•"/>
              <a:defRPr/>
            </a:pPr>
            <a:endParaRPr lang="en-GB" dirty="0"/>
          </a:p>
          <a:p>
            <a:pPr eaLnBrk="1" fontAlgn="auto" hangingPunct="1">
              <a:spcBef>
                <a:spcPts val="0"/>
              </a:spcBef>
              <a:spcAft>
                <a:spcPts val="0"/>
              </a:spcAft>
              <a:defRPr/>
            </a:pPr>
            <a:r>
              <a:rPr lang="en-GB" dirty="0"/>
              <a:t>Only hours that are relevant to nursing or midwifery practice can be counted.</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This is unchanged for now</a:t>
            </a:r>
            <a:r>
              <a:rPr lang="en-GB" dirty="0" smtClean="0"/>
              <a:t>.</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dirty="0" smtClean="0"/>
              <a:t>Scope of practice: Education, research, clinical, management.</a:t>
            </a:r>
            <a:endParaRPr lang="en-GB" dirty="0"/>
          </a:p>
          <a:p>
            <a:pPr eaLnBrk="1" fontAlgn="auto" hangingPunct="1">
              <a:spcBef>
                <a:spcPts val="0"/>
              </a:spcBef>
              <a:spcAft>
                <a:spcPts val="0"/>
              </a:spcAft>
              <a:defRPr/>
            </a:pPr>
            <a:endParaRPr lang="en-GB" dirty="0"/>
          </a:p>
          <a:p>
            <a:pPr eaLnBrk="1" fontAlgn="auto" hangingPunct="1">
              <a:spcBef>
                <a:spcPts val="0"/>
              </a:spcBef>
              <a:spcAft>
                <a:spcPts val="0"/>
              </a:spcAft>
              <a:defRPr/>
            </a:pPr>
            <a:endParaRPr lang="en-GB"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A58535F-0A8A-4B5A-9BA4-5D6C58D7DA07}" type="slidenum">
              <a:rPr lang="en-GB" altLang="en-US"/>
              <a:pPr eaLnBrk="1" hangingPunct="1">
                <a:spcBef>
                  <a:spcPct val="0"/>
                </a:spcBef>
              </a:pPr>
              <a:t>12</a:t>
            </a:fld>
            <a:endParaRPr lang="en-GB" altLang="en-US"/>
          </a:p>
        </p:txBody>
      </p:sp>
      <p:sp>
        <p:nvSpPr>
          <p:cNvPr id="54277"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a:t>JMC IPS conferenceNrth East June 2016</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b="1" dirty="0" smtClean="0"/>
              <a:t>CPD</a:t>
            </a:r>
          </a:p>
          <a:p>
            <a:pPr marL="178997" indent="-178997" eaLnBrk="1" fontAlgn="auto" hangingPunct="1">
              <a:spcBef>
                <a:spcPts val="0"/>
              </a:spcBef>
              <a:spcAft>
                <a:spcPts val="0"/>
              </a:spcAft>
              <a:buFont typeface="Arial" panose="020B0604020202020204" pitchFamily="34" charset="0"/>
              <a:buChar char="•"/>
              <a:defRPr/>
            </a:pPr>
            <a:r>
              <a:rPr lang="en-GB" dirty="0"/>
              <a:t>All registrants are required to undertake a minimum of 40 hours of CPD in each three year renewal period. </a:t>
            </a:r>
          </a:p>
          <a:p>
            <a:pPr marL="178997" indent="-178997" eaLnBrk="1" fontAlgn="auto" hangingPunct="1">
              <a:spcBef>
                <a:spcPts val="0"/>
              </a:spcBef>
              <a:spcAft>
                <a:spcPts val="0"/>
              </a:spcAft>
              <a:buFont typeface="Arial" panose="020B0604020202020204" pitchFamily="34" charset="0"/>
              <a:buChar char="•"/>
              <a:defRPr/>
            </a:pPr>
            <a:r>
              <a:rPr lang="en-GB" dirty="0"/>
              <a:t>Of those 40 hours, at least 20 hours must be participatory learning.</a:t>
            </a:r>
          </a:p>
          <a:p>
            <a:pPr marL="178997" indent="-178997" eaLnBrk="1" fontAlgn="auto" hangingPunct="1">
              <a:spcBef>
                <a:spcPts val="0"/>
              </a:spcBef>
              <a:spcAft>
                <a:spcPts val="0"/>
              </a:spcAft>
              <a:buFont typeface="Arial" panose="020B0604020202020204" pitchFamily="34" charset="0"/>
              <a:buChar char="•"/>
              <a:defRPr/>
            </a:pPr>
            <a:r>
              <a:rPr lang="en-GB" dirty="0"/>
              <a:t>All CPD included in these hours must be </a:t>
            </a:r>
            <a:r>
              <a:rPr lang="en-GB" b="1" dirty="0"/>
              <a:t>relevant to your scope of practice</a:t>
            </a:r>
            <a:r>
              <a:rPr lang="en-GB" dirty="0"/>
              <a:t> as a nurse or midwife. This means that some mandatory training should not be included if it does not directly relate to your practice as a nurse or midwife.</a:t>
            </a:r>
          </a:p>
          <a:p>
            <a:pPr marL="178997" indent="-178997" eaLnBrk="1" fontAlgn="auto" hangingPunct="1">
              <a:spcBef>
                <a:spcPts val="0"/>
              </a:spcBef>
              <a:spcAft>
                <a:spcPts val="0"/>
              </a:spcAft>
              <a:buFont typeface="Arial" panose="020B0604020202020204" pitchFamily="34" charset="0"/>
              <a:buChar char="•"/>
              <a:defRPr/>
            </a:pPr>
            <a:r>
              <a:rPr lang="en-GB" b="1" dirty="0"/>
              <a:t>NMC guidance</a:t>
            </a:r>
            <a:r>
              <a:rPr lang="en-GB" dirty="0"/>
              <a:t> on how to revalidate will provide a list of examples of CPD, including examples that are participatory CPD.</a:t>
            </a:r>
          </a:p>
          <a:p>
            <a:pPr eaLnBrk="1" fontAlgn="auto" hangingPunct="1">
              <a:spcBef>
                <a:spcPts val="0"/>
              </a:spcBef>
              <a:spcAft>
                <a:spcPts val="0"/>
              </a:spcAft>
              <a:defRPr/>
            </a:pPr>
            <a:endParaRPr lang="en-GB" dirty="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E6AD268-F0A3-4A30-95EE-CC8628D1DA40}" type="slidenum">
              <a:rPr lang="en-GB" altLang="en-US"/>
              <a:pPr eaLnBrk="1" hangingPunct="1">
                <a:spcBef>
                  <a:spcPct val="0"/>
                </a:spcBef>
              </a:pPr>
              <a:t>13</a:t>
            </a:fld>
            <a:endParaRPr lang="en-GB" altLang="en-US"/>
          </a:p>
        </p:txBody>
      </p:sp>
      <p:sp>
        <p:nvSpPr>
          <p:cNvPr id="55301"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a:t>JMC IPS conferenceNrth East June 2016</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b="1" dirty="0"/>
              <a:t>Requirement: Feedback on their practice</a:t>
            </a:r>
          </a:p>
          <a:p>
            <a:pPr marL="178997" indent="-178997" eaLnBrk="1" fontAlgn="auto" hangingPunct="1">
              <a:spcBef>
                <a:spcPts val="0"/>
              </a:spcBef>
              <a:spcAft>
                <a:spcPts val="0"/>
              </a:spcAft>
              <a:buFont typeface="Arial" panose="020B0604020202020204" pitchFamily="34" charset="0"/>
              <a:buChar char="•"/>
              <a:defRPr/>
            </a:pPr>
            <a:r>
              <a:rPr lang="en-GB" dirty="0"/>
              <a:t>All registrants must obtain at least five instances of feedback about their practice</a:t>
            </a:r>
          </a:p>
          <a:p>
            <a:pPr marL="178997" indent="-178997" eaLnBrk="1" fontAlgn="auto" hangingPunct="1">
              <a:spcBef>
                <a:spcPts val="0"/>
              </a:spcBef>
              <a:spcAft>
                <a:spcPts val="0"/>
              </a:spcAft>
              <a:buFont typeface="Arial" panose="020B0604020202020204" pitchFamily="34" charset="0"/>
              <a:buChar char="•"/>
              <a:defRPr/>
            </a:pPr>
            <a:r>
              <a:rPr lang="en-GB" dirty="0"/>
              <a:t>Feedback can come from a range of sources and does </a:t>
            </a:r>
            <a:r>
              <a:rPr lang="en-GB" b="1" dirty="0"/>
              <a:t>not</a:t>
            </a:r>
            <a:r>
              <a:rPr lang="en-GB" dirty="0"/>
              <a:t> have to be formal feedback.</a:t>
            </a:r>
          </a:p>
          <a:p>
            <a:pPr marL="178997" indent="-178997" eaLnBrk="1" fontAlgn="auto" hangingPunct="1">
              <a:spcBef>
                <a:spcPts val="0"/>
              </a:spcBef>
              <a:spcAft>
                <a:spcPts val="0"/>
              </a:spcAft>
              <a:buFont typeface="Arial" panose="020B0604020202020204" pitchFamily="34" charset="0"/>
              <a:buChar char="•"/>
              <a:defRPr/>
            </a:pPr>
            <a:r>
              <a:rPr lang="en-GB" dirty="0"/>
              <a:t>As well as collecting feedback directly from service users and colleagues, you can think about the feedback you get through reviewing complaints, team performance reports and serious event reviews. You are encouraged to think broadly about where to seek feedback.</a:t>
            </a:r>
          </a:p>
          <a:p>
            <a:pPr marL="178997" indent="-178997" eaLnBrk="1" fontAlgn="auto" hangingPunct="1">
              <a:spcBef>
                <a:spcPts val="0"/>
              </a:spcBef>
              <a:spcAft>
                <a:spcPts val="0"/>
              </a:spcAft>
              <a:buFont typeface="Arial" panose="020B0604020202020204" pitchFamily="34" charset="0"/>
              <a:buChar char="•"/>
              <a:defRPr/>
            </a:pPr>
            <a:endParaRPr lang="en-GB"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5987231-ACAB-430D-B43B-486EF91A9BDC}" type="slidenum">
              <a:rPr lang="en-GB" altLang="en-US"/>
              <a:pPr eaLnBrk="1" hangingPunct="1">
                <a:spcBef>
                  <a:spcPct val="0"/>
                </a:spcBef>
              </a:pPr>
              <a:t>14</a:t>
            </a:fld>
            <a:endParaRPr lang="en-GB" altLang="en-US"/>
          </a:p>
        </p:txBody>
      </p:sp>
      <p:sp>
        <p:nvSpPr>
          <p:cNvPr id="56325"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a:t>JMC IPS conferenceNrth East June 2016</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b="1" dirty="0"/>
              <a:t>Requirement: reflections on CPD, feedback and the Code</a:t>
            </a:r>
          </a:p>
          <a:p>
            <a:pPr marL="178997" indent="-178997" eaLnBrk="1" fontAlgn="auto" hangingPunct="1">
              <a:spcBef>
                <a:spcPts val="0"/>
              </a:spcBef>
              <a:spcAft>
                <a:spcPts val="0"/>
              </a:spcAft>
              <a:buFont typeface="Arial" panose="020B0604020202020204" pitchFamily="34" charset="0"/>
              <a:buChar char="•"/>
              <a:defRPr/>
            </a:pPr>
            <a:r>
              <a:rPr lang="en-GB" dirty="0"/>
              <a:t>You will need to record at least </a:t>
            </a:r>
            <a:r>
              <a:rPr lang="en-GB" b="1" dirty="0"/>
              <a:t>five written reflections on CPD, feedback and the Code.</a:t>
            </a:r>
          </a:p>
          <a:p>
            <a:pPr marL="178997" indent="-178997" eaLnBrk="1" fontAlgn="auto" hangingPunct="1">
              <a:spcBef>
                <a:spcPts val="0"/>
              </a:spcBef>
              <a:spcAft>
                <a:spcPts val="0"/>
              </a:spcAft>
              <a:buFont typeface="Arial" panose="020B0604020202020204" pitchFamily="34" charset="0"/>
              <a:buChar char="•"/>
              <a:defRPr/>
            </a:pPr>
            <a:r>
              <a:rPr lang="en-GB" dirty="0"/>
              <a:t>Each reflective account could be about a specific instance of feedback or CPD, or could reflect a broader theme across your CPD and feedback.</a:t>
            </a:r>
          </a:p>
          <a:p>
            <a:pPr marL="178997" indent="-178997" eaLnBrk="1" fontAlgn="auto" hangingPunct="1">
              <a:spcBef>
                <a:spcPts val="0"/>
              </a:spcBef>
              <a:spcAft>
                <a:spcPts val="0"/>
              </a:spcAft>
              <a:buFont typeface="Arial" panose="020B0604020202020204" pitchFamily="34" charset="0"/>
              <a:buChar char="•"/>
              <a:defRPr/>
            </a:pPr>
            <a:r>
              <a:rPr lang="en-GB" dirty="0"/>
              <a:t>Each reflection should:</a:t>
            </a:r>
          </a:p>
          <a:p>
            <a:pPr marL="656326" lvl="1" indent="-178997" eaLnBrk="1" fontAlgn="auto" hangingPunct="1">
              <a:spcBef>
                <a:spcPts val="0"/>
              </a:spcBef>
              <a:spcAft>
                <a:spcPts val="0"/>
              </a:spcAft>
              <a:buFont typeface="Courier New" panose="02070309020205020404" pitchFamily="49" charset="0"/>
              <a:buChar char="o"/>
              <a:defRPr/>
            </a:pPr>
            <a:r>
              <a:rPr lang="en-GB" dirty="0"/>
              <a:t>Explain what you learnt</a:t>
            </a:r>
          </a:p>
          <a:p>
            <a:pPr marL="656326" lvl="1" indent="-178997" eaLnBrk="1" fontAlgn="auto" hangingPunct="1">
              <a:spcBef>
                <a:spcPts val="0"/>
              </a:spcBef>
              <a:spcAft>
                <a:spcPts val="0"/>
              </a:spcAft>
              <a:buFont typeface="Courier New" panose="02070309020205020404" pitchFamily="49" charset="0"/>
              <a:buChar char="o"/>
              <a:defRPr/>
            </a:pPr>
            <a:r>
              <a:rPr lang="en-GB" dirty="0"/>
              <a:t>How you changed or improved your practice; and</a:t>
            </a:r>
          </a:p>
          <a:p>
            <a:pPr marL="656326" lvl="1" indent="-178997" eaLnBrk="1" fontAlgn="auto" hangingPunct="1">
              <a:spcBef>
                <a:spcPts val="0"/>
              </a:spcBef>
              <a:spcAft>
                <a:spcPts val="0"/>
              </a:spcAft>
              <a:buFont typeface="Courier New" panose="02070309020205020404" pitchFamily="49" charset="0"/>
              <a:buChar char="o"/>
              <a:defRPr/>
            </a:pPr>
            <a:r>
              <a:rPr lang="en-GB" dirty="0"/>
              <a:t>How it is relevant to the Code</a:t>
            </a:r>
          </a:p>
          <a:p>
            <a:pPr marL="656326" lvl="1" indent="-178997" eaLnBrk="1" fontAlgn="auto" hangingPunct="1">
              <a:spcBef>
                <a:spcPts val="0"/>
              </a:spcBef>
              <a:spcAft>
                <a:spcPts val="0"/>
              </a:spcAft>
              <a:buFont typeface="Courier New" panose="02070309020205020404" pitchFamily="49" charset="0"/>
              <a:buChar char="o"/>
              <a:defRPr/>
            </a:pPr>
            <a:endParaRPr lang="en-GB" dirty="0"/>
          </a:p>
          <a:p>
            <a:pPr marL="178997" indent="-178997" eaLnBrk="1" fontAlgn="auto" hangingPunct="1">
              <a:spcBef>
                <a:spcPts val="0"/>
              </a:spcBef>
              <a:spcAft>
                <a:spcPts val="0"/>
              </a:spcAft>
              <a:buFont typeface="Arial" panose="020B0604020202020204" pitchFamily="34" charset="0"/>
              <a:buChar char="•"/>
              <a:defRPr/>
            </a:pPr>
            <a:r>
              <a:rPr lang="en-GB" dirty="0"/>
              <a:t>You will need to discuss your reflections with another NMC registrant. If your line manager is an NMC registrant, you can have this conversation as part of your confirmation discussion.</a:t>
            </a:r>
          </a:p>
          <a:p>
            <a:pPr marL="178997" indent="-178997" eaLnBrk="1" fontAlgn="auto" hangingPunct="1">
              <a:spcBef>
                <a:spcPts val="0"/>
              </a:spcBef>
              <a:spcAft>
                <a:spcPts val="0"/>
              </a:spcAft>
              <a:buFont typeface="Arial" panose="020B0604020202020204" pitchFamily="34" charset="0"/>
              <a:buChar char="•"/>
              <a:defRPr/>
            </a:pPr>
            <a:r>
              <a:rPr lang="en-GB" dirty="0"/>
              <a:t>The </a:t>
            </a:r>
            <a:r>
              <a:rPr lang="en-GB" b="1" dirty="0"/>
              <a:t>NMC will provide a template </a:t>
            </a:r>
            <a:r>
              <a:rPr lang="en-GB" dirty="0"/>
              <a:t>that you can use if you find it helpful</a:t>
            </a:r>
            <a:r>
              <a:rPr lang="en-GB" dirty="0" smtClean="0"/>
              <a:t>. </a:t>
            </a:r>
            <a:endParaRPr lang="en-GB" strike="sngStrike" dirty="0"/>
          </a:p>
          <a:p>
            <a:pPr eaLnBrk="1" fontAlgn="auto" hangingPunct="1">
              <a:spcBef>
                <a:spcPts val="0"/>
              </a:spcBef>
              <a:spcAft>
                <a:spcPts val="0"/>
              </a:spcAft>
              <a:defRPr/>
            </a:pPr>
            <a:endParaRPr lang="en-GB"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90E3690-4E48-4985-BE0A-5E3CBDEE51DE}" type="slidenum">
              <a:rPr lang="en-GB" altLang="en-US"/>
              <a:pPr eaLnBrk="1" hangingPunct="1">
                <a:spcBef>
                  <a:spcPct val="0"/>
                </a:spcBef>
              </a:pPr>
              <a:t>15</a:t>
            </a:fld>
            <a:endParaRPr lang="en-GB" altLang="en-US"/>
          </a:p>
        </p:txBody>
      </p:sp>
      <p:sp>
        <p:nvSpPr>
          <p:cNvPr id="57349"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a:t>JMC IPS conferenceNrth East June 2016</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Professional indemnity arrangements</a:t>
            </a:r>
          </a:p>
          <a:p>
            <a:pPr eaLnBrk="1" hangingPunct="1">
              <a:spcBef>
                <a:spcPct val="0"/>
              </a:spcBef>
              <a:buFontTx/>
              <a:buChar char="•"/>
            </a:pPr>
            <a:r>
              <a:rPr lang="en-GB" altLang="en-US" smtClean="0"/>
              <a:t>You will need to declare that you have in place (or will have when necessary) an appropriate indemnity arrangement as part of your online application.</a:t>
            </a:r>
          </a:p>
          <a:p>
            <a:pPr eaLnBrk="1" hangingPunct="1">
              <a:spcBef>
                <a:spcPct val="0"/>
              </a:spcBef>
              <a:buFontTx/>
              <a:buChar char="•"/>
            </a:pPr>
            <a:r>
              <a:rPr lang="en-GB" altLang="en-US" smtClean="0"/>
              <a:t>Information on the provenance of the arrangement will be requested as part of the declaration (i.e. through your employer, professional body or private insurance provider).</a:t>
            </a:r>
          </a:p>
          <a:p>
            <a:pPr eaLnBrk="1" hangingPunct="1">
              <a:spcBef>
                <a:spcPct val="0"/>
              </a:spcBef>
              <a:buFontTx/>
              <a:buChar char="•"/>
            </a:pPr>
            <a:r>
              <a:rPr lang="en-GB" altLang="en-US" smtClean="0"/>
              <a:t>As with existing</a:t>
            </a:r>
          </a:p>
          <a:p>
            <a:pPr eaLnBrk="1" hangingPunct="1">
              <a:spcBef>
                <a:spcPct val="0"/>
              </a:spcBef>
              <a:buFontTx/>
              <a:buChar char="•"/>
            </a:pPr>
            <a:endParaRPr lang="en-GB" alt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6438454-89C7-4A16-BCF9-78E8DA13AC28}" type="slidenum">
              <a:rPr lang="en-GB" altLang="en-US"/>
              <a:pPr eaLnBrk="1" hangingPunct="1">
                <a:spcBef>
                  <a:spcPct val="0"/>
                </a:spcBef>
              </a:pPr>
              <a:t>16</a:t>
            </a:fld>
            <a:endParaRPr lang="en-GB" altLang="en-US"/>
          </a:p>
        </p:txBody>
      </p:sp>
      <p:sp>
        <p:nvSpPr>
          <p:cNvPr id="58373"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a:t>JMC IPS conferenceNrth East June 2016</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b="1" dirty="0"/>
              <a:t>Declaration of health and character</a:t>
            </a:r>
          </a:p>
          <a:p>
            <a:pPr marL="178997" indent="-178997" eaLnBrk="1" fontAlgn="auto" hangingPunct="1">
              <a:spcBef>
                <a:spcPts val="0"/>
              </a:spcBef>
              <a:spcAft>
                <a:spcPts val="0"/>
              </a:spcAft>
              <a:buFont typeface="Arial" panose="020B0604020202020204" pitchFamily="34" charset="0"/>
              <a:buChar char="•"/>
              <a:defRPr/>
            </a:pPr>
            <a:r>
              <a:rPr lang="en-GB" dirty="0"/>
              <a:t>All registrants must provide a health and character declaration as part of their online application.</a:t>
            </a:r>
          </a:p>
          <a:p>
            <a:pPr marL="178997" indent="-178997" eaLnBrk="1" fontAlgn="auto" hangingPunct="1">
              <a:spcBef>
                <a:spcPts val="0"/>
              </a:spcBef>
              <a:spcAft>
                <a:spcPts val="0"/>
              </a:spcAft>
              <a:buFont typeface="Arial" panose="020B0604020202020204" pitchFamily="34" charset="0"/>
              <a:buChar char="•"/>
              <a:defRPr/>
            </a:pPr>
            <a:r>
              <a:rPr lang="en-GB" dirty="0"/>
              <a:t>Any registrant who has been convicted of any criminal offence or been issued with a formal caution, over the three years prior to the renewal of their registration, must provide details as part of their renewal application.</a:t>
            </a:r>
          </a:p>
          <a:p>
            <a:pPr marL="178997" indent="-178997" eaLnBrk="1" fontAlgn="auto" hangingPunct="1">
              <a:spcBef>
                <a:spcPts val="0"/>
              </a:spcBef>
              <a:spcAft>
                <a:spcPts val="0"/>
              </a:spcAft>
              <a:buFont typeface="Arial" panose="020B0604020202020204" pitchFamily="34" charset="0"/>
              <a:buChar char="•"/>
              <a:defRPr/>
            </a:pPr>
            <a:endParaRPr lang="en-GB"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9C7B611-942A-4FF8-8A9C-B528EF3829EC}" type="slidenum">
              <a:rPr lang="en-GB" altLang="en-US"/>
              <a:pPr eaLnBrk="1" hangingPunct="1">
                <a:spcBef>
                  <a:spcPct val="0"/>
                </a:spcBef>
              </a:pPr>
              <a:t>17</a:t>
            </a:fld>
            <a:endParaRPr lang="en-GB" altLang="en-US"/>
          </a:p>
        </p:txBody>
      </p:sp>
      <p:sp>
        <p:nvSpPr>
          <p:cNvPr id="59397"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a:t>JMC IPS conferenceNrth East June 2016</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t>This ensures continued professionalism and protects the patients and public.</a:t>
            </a:r>
          </a:p>
          <a:p>
            <a:pPr eaLnBrk="1" hangingPunct="1"/>
            <a:endParaRPr lang="en-GB"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4AE22CE-75B2-4D17-BB33-CCE9BB8B2F62}" type="slidenum">
              <a:rPr lang="en-GB" altLang="en-US"/>
              <a:pPr eaLnBrk="1" hangingPunct="1">
                <a:spcBef>
                  <a:spcPct val="0"/>
                </a:spcBef>
              </a:pPr>
              <a:t>18</a:t>
            </a:fld>
            <a:endParaRPr lang="en-GB" altLang="en-US"/>
          </a:p>
        </p:txBody>
      </p:sp>
      <p:sp>
        <p:nvSpPr>
          <p:cNvPr id="60421"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a:t>JMC IPS conferenceNrth East June 2016</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48EA2F4-5117-4967-9875-FFE08BF4F52D}" type="slidenum">
              <a:rPr lang="en-GB" altLang="en-US"/>
              <a:pPr eaLnBrk="1" hangingPunct="1">
                <a:spcBef>
                  <a:spcPct val="0"/>
                </a:spcBef>
              </a:pPr>
              <a:t>19</a:t>
            </a:fld>
            <a:endParaRPr lang="en-GB" altLang="en-US"/>
          </a:p>
        </p:txBody>
      </p:sp>
      <p:sp>
        <p:nvSpPr>
          <p:cNvPr id="61445"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a:t>JMC IPS conferenceNrth East June 2016</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A93B532-5248-40D4-80B8-9BC3EEF3A7BC}" type="slidenum">
              <a:rPr lang="en-GB" altLang="en-US"/>
              <a:pPr eaLnBrk="1" hangingPunct="1">
                <a:spcBef>
                  <a:spcPct val="0"/>
                </a:spcBef>
              </a:pPr>
              <a:t>2</a:t>
            </a:fld>
            <a:endParaRPr lang="en-GB" altLang="en-US"/>
          </a:p>
        </p:txBody>
      </p:sp>
      <p:sp>
        <p:nvSpPr>
          <p:cNvPr id="44037"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a:t>JMC IPS conferenceNrth East June 2016</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07C43D2-DE9E-4B5E-9C51-564A079F950E}" type="slidenum">
              <a:rPr lang="en-GB" altLang="en-US"/>
              <a:pPr eaLnBrk="1" hangingPunct="1">
                <a:spcBef>
                  <a:spcPct val="0"/>
                </a:spcBef>
              </a:pPr>
              <a:t>20</a:t>
            </a:fld>
            <a:endParaRPr lang="en-GB" altLang="en-US"/>
          </a:p>
        </p:txBody>
      </p:sp>
      <p:sp>
        <p:nvSpPr>
          <p:cNvPr id="62469"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a:t>JMC IPS conferenceNrth East June 2016</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4FE1FB5-9B1C-4CDA-9FC6-6028E577336A}" type="slidenum">
              <a:rPr lang="en-GB" altLang="en-US"/>
              <a:pPr eaLnBrk="1" hangingPunct="1">
                <a:spcBef>
                  <a:spcPct val="0"/>
                </a:spcBef>
              </a:pPr>
              <a:t>21</a:t>
            </a:fld>
            <a:endParaRPr lang="en-GB" altLang="en-US"/>
          </a:p>
        </p:txBody>
      </p:sp>
      <p:sp>
        <p:nvSpPr>
          <p:cNvPr id="63493"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a:t>JMC IPS conferenceNrth East June 2016</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3653319-C386-44A9-87B4-CEA64DCC279E}" type="slidenum">
              <a:rPr lang="en-GB" altLang="en-US"/>
              <a:pPr eaLnBrk="1" hangingPunct="1">
                <a:spcBef>
                  <a:spcPct val="0"/>
                </a:spcBef>
              </a:pPr>
              <a:t>22</a:t>
            </a:fld>
            <a:endParaRPr lang="en-GB" altLang="en-US"/>
          </a:p>
        </p:txBody>
      </p:sp>
      <p:sp>
        <p:nvSpPr>
          <p:cNvPr id="64517"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a:t>JMC IPS conferenceNrth East June 2016</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057F7C4-3BF7-47C5-B12C-C27F4E022836}" type="slidenum">
              <a:rPr lang="en-GB" altLang="en-US"/>
              <a:pPr eaLnBrk="1" hangingPunct="1">
                <a:spcBef>
                  <a:spcPct val="0"/>
                </a:spcBef>
              </a:pPr>
              <a:t>23</a:t>
            </a:fld>
            <a:endParaRPr lang="en-GB" altLang="en-US"/>
          </a:p>
        </p:txBody>
      </p:sp>
      <p:sp>
        <p:nvSpPr>
          <p:cNvPr id="65541"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a:t>JMC IPS conferenceNrth East June 2016</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C31A8A2-54E0-4961-8DD7-7CE72C2C4FB7}" type="slidenum">
              <a:rPr lang="en-GB" altLang="en-US"/>
              <a:pPr eaLnBrk="1" hangingPunct="1">
                <a:spcBef>
                  <a:spcPct val="0"/>
                </a:spcBef>
              </a:pPr>
              <a:t>24</a:t>
            </a:fld>
            <a:endParaRPr lang="en-GB" altLang="en-US"/>
          </a:p>
        </p:txBody>
      </p:sp>
      <p:sp>
        <p:nvSpPr>
          <p:cNvPr id="66565"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a:t>JMC IPS conferenceNrth East June 2016</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9775" indent="-282575" eaLnBrk="0" hangingPunct="0">
              <a:spcBef>
                <a:spcPct val="30000"/>
              </a:spcBef>
              <a:defRPr sz="1200">
                <a:solidFill>
                  <a:schemeClr val="tx1"/>
                </a:solidFill>
                <a:latin typeface="Calibri" panose="020F0502020204030204" pitchFamily="34" charset="0"/>
              </a:defRPr>
            </a:lvl2pPr>
            <a:lvl3pPr marL="1138238" indent="-225425" eaLnBrk="0" hangingPunct="0">
              <a:spcBef>
                <a:spcPct val="30000"/>
              </a:spcBef>
              <a:defRPr sz="1200">
                <a:solidFill>
                  <a:schemeClr val="tx1"/>
                </a:solidFill>
                <a:latin typeface="Calibri" panose="020F0502020204030204" pitchFamily="34" charset="0"/>
              </a:defRPr>
            </a:lvl3pPr>
            <a:lvl4pPr marL="1595438" indent="-225425" eaLnBrk="0" hangingPunct="0">
              <a:spcBef>
                <a:spcPct val="30000"/>
              </a:spcBef>
              <a:defRPr sz="1200">
                <a:solidFill>
                  <a:schemeClr val="tx1"/>
                </a:solidFill>
                <a:latin typeface="Calibri" panose="020F0502020204030204" pitchFamily="34" charset="0"/>
              </a:defRPr>
            </a:lvl4pPr>
            <a:lvl5pPr marL="2052638" indent="-225425" eaLnBrk="0" hangingPunct="0">
              <a:spcBef>
                <a:spcPct val="30000"/>
              </a:spcBef>
              <a:defRPr sz="1200">
                <a:solidFill>
                  <a:schemeClr val="tx1"/>
                </a:solidFill>
                <a:latin typeface="Calibri" panose="020F0502020204030204" pitchFamily="34" charset="0"/>
              </a:defRPr>
            </a:lvl5pPr>
            <a:lvl6pPr marL="2509838" indent="-225425" eaLnBrk="0" fontAlgn="base" hangingPunct="0">
              <a:spcBef>
                <a:spcPct val="30000"/>
              </a:spcBef>
              <a:spcAft>
                <a:spcPct val="0"/>
              </a:spcAft>
              <a:defRPr sz="1200">
                <a:solidFill>
                  <a:schemeClr val="tx1"/>
                </a:solidFill>
                <a:latin typeface="Calibri" panose="020F0502020204030204" pitchFamily="34" charset="0"/>
              </a:defRPr>
            </a:lvl6pPr>
            <a:lvl7pPr marL="2967038" indent="-225425" eaLnBrk="0" fontAlgn="base" hangingPunct="0">
              <a:spcBef>
                <a:spcPct val="30000"/>
              </a:spcBef>
              <a:spcAft>
                <a:spcPct val="0"/>
              </a:spcAft>
              <a:defRPr sz="1200">
                <a:solidFill>
                  <a:schemeClr val="tx1"/>
                </a:solidFill>
                <a:latin typeface="Calibri" panose="020F0502020204030204" pitchFamily="34" charset="0"/>
              </a:defRPr>
            </a:lvl7pPr>
            <a:lvl8pPr marL="3424238" indent="-225425" eaLnBrk="0" fontAlgn="base" hangingPunct="0">
              <a:spcBef>
                <a:spcPct val="30000"/>
              </a:spcBef>
              <a:spcAft>
                <a:spcPct val="0"/>
              </a:spcAft>
              <a:defRPr sz="1200">
                <a:solidFill>
                  <a:schemeClr val="tx1"/>
                </a:solidFill>
                <a:latin typeface="Calibri" panose="020F0502020204030204" pitchFamily="34" charset="0"/>
              </a:defRPr>
            </a:lvl8pPr>
            <a:lvl9pPr marL="3881438" indent="-22542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5F25A66-88B2-4F4F-9477-078FA49B36F4}" type="slidenum">
              <a:rPr lang="en-GB" altLang="en-US"/>
              <a:pPr eaLnBrk="1" hangingPunct="1">
                <a:spcBef>
                  <a:spcPct val="0"/>
                </a:spcBef>
              </a:pPr>
              <a:t>25</a:t>
            </a:fld>
            <a:endParaRPr lang="en-GB" altLang="en-US"/>
          </a:p>
        </p:txBody>
      </p:sp>
      <p:sp>
        <p:nvSpPr>
          <p:cNvPr id="67589"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a:t>JMC IPS conferenceNrth East June 2016</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6E4CBE2-5A86-4DB1-AC17-3A9C139D1892}" type="slidenum">
              <a:rPr lang="en-GB" altLang="en-US"/>
              <a:pPr eaLnBrk="1" hangingPunct="1">
                <a:spcBef>
                  <a:spcPct val="0"/>
                </a:spcBef>
              </a:pPr>
              <a:t>26</a:t>
            </a:fld>
            <a:endParaRPr lang="en-GB" altLang="en-US"/>
          </a:p>
        </p:txBody>
      </p:sp>
      <p:sp>
        <p:nvSpPr>
          <p:cNvPr id="68613"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a:t>JMC IPS conferenceNrth East June 2016</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1A9292A-D49D-4609-812E-D670DE5BEBCE}" type="slidenum">
              <a:rPr lang="en-GB" altLang="en-US"/>
              <a:pPr eaLnBrk="1" hangingPunct="1">
                <a:spcBef>
                  <a:spcPct val="0"/>
                </a:spcBef>
              </a:pPr>
              <a:t>28</a:t>
            </a:fld>
            <a:endParaRPr lang="en-GB" altLang="en-US"/>
          </a:p>
        </p:txBody>
      </p:sp>
      <p:sp>
        <p:nvSpPr>
          <p:cNvPr id="69637"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a:t>JMC IPS conferenceNrth East June 2016</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9775" indent="-282575" eaLnBrk="0" hangingPunct="0">
              <a:spcBef>
                <a:spcPct val="30000"/>
              </a:spcBef>
              <a:defRPr sz="1200">
                <a:solidFill>
                  <a:schemeClr val="tx1"/>
                </a:solidFill>
                <a:latin typeface="Calibri" panose="020F0502020204030204" pitchFamily="34" charset="0"/>
              </a:defRPr>
            </a:lvl2pPr>
            <a:lvl3pPr marL="1138238" indent="-225425" eaLnBrk="0" hangingPunct="0">
              <a:spcBef>
                <a:spcPct val="30000"/>
              </a:spcBef>
              <a:defRPr sz="1200">
                <a:solidFill>
                  <a:schemeClr val="tx1"/>
                </a:solidFill>
                <a:latin typeface="Calibri" panose="020F0502020204030204" pitchFamily="34" charset="0"/>
              </a:defRPr>
            </a:lvl3pPr>
            <a:lvl4pPr marL="1595438" indent="-225425" eaLnBrk="0" hangingPunct="0">
              <a:spcBef>
                <a:spcPct val="30000"/>
              </a:spcBef>
              <a:defRPr sz="1200">
                <a:solidFill>
                  <a:schemeClr val="tx1"/>
                </a:solidFill>
                <a:latin typeface="Calibri" panose="020F0502020204030204" pitchFamily="34" charset="0"/>
              </a:defRPr>
            </a:lvl4pPr>
            <a:lvl5pPr marL="2052638" indent="-225425" eaLnBrk="0" hangingPunct="0">
              <a:spcBef>
                <a:spcPct val="30000"/>
              </a:spcBef>
              <a:defRPr sz="1200">
                <a:solidFill>
                  <a:schemeClr val="tx1"/>
                </a:solidFill>
                <a:latin typeface="Calibri" panose="020F0502020204030204" pitchFamily="34" charset="0"/>
              </a:defRPr>
            </a:lvl5pPr>
            <a:lvl6pPr marL="2509838" indent="-225425" eaLnBrk="0" fontAlgn="base" hangingPunct="0">
              <a:spcBef>
                <a:spcPct val="30000"/>
              </a:spcBef>
              <a:spcAft>
                <a:spcPct val="0"/>
              </a:spcAft>
              <a:defRPr sz="1200">
                <a:solidFill>
                  <a:schemeClr val="tx1"/>
                </a:solidFill>
                <a:latin typeface="Calibri" panose="020F0502020204030204" pitchFamily="34" charset="0"/>
              </a:defRPr>
            </a:lvl6pPr>
            <a:lvl7pPr marL="2967038" indent="-225425" eaLnBrk="0" fontAlgn="base" hangingPunct="0">
              <a:spcBef>
                <a:spcPct val="30000"/>
              </a:spcBef>
              <a:spcAft>
                <a:spcPct val="0"/>
              </a:spcAft>
              <a:defRPr sz="1200">
                <a:solidFill>
                  <a:schemeClr val="tx1"/>
                </a:solidFill>
                <a:latin typeface="Calibri" panose="020F0502020204030204" pitchFamily="34" charset="0"/>
              </a:defRPr>
            </a:lvl7pPr>
            <a:lvl8pPr marL="3424238" indent="-225425" eaLnBrk="0" fontAlgn="base" hangingPunct="0">
              <a:spcBef>
                <a:spcPct val="30000"/>
              </a:spcBef>
              <a:spcAft>
                <a:spcPct val="0"/>
              </a:spcAft>
              <a:defRPr sz="1200">
                <a:solidFill>
                  <a:schemeClr val="tx1"/>
                </a:solidFill>
                <a:latin typeface="Calibri" panose="020F0502020204030204" pitchFamily="34" charset="0"/>
              </a:defRPr>
            </a:lvl8pPr>
            <a:lvl9pPr marL="3881438" indent="-22542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24DE6AB-31FB-4BCB-AED9-B506330B6799}" type="slidenum">
              <a:rPr lang="en-GB" altLang="en-US"/>
              <a:pPr eaLnBrk="1" hangingPunct="1">
                <a:spcBef>
                  <a:spcPct val="0"/>
                </a:spcBef>
              </a:pPr>
              <a:t>29</a:t>
            </a:fld>
            <a:endParaRPr lang="en-GB" altLang="en-US"/>
          </a:p>
        </p:txBody>
      </p:sp>
      <p:sp>
        <p:nvSpPr>
          <p:cNvPr id="70661"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a:t>JMC IPS conferenceNrth East June 2016</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097249C-91C1-451B-A96A-0091A6E74148}" type="slidenum">
              <a:rPr lang="en-GB" altLang="en-US"/>
              <a:pPr eaLnBrk="1" hangingPunct="1">
                <a:spcBef>
                  <a:spcPct val="0"/>
                </a:spcBef>
              </a:pPr>
              <a:t>30</a:t>
            </a:fld>
            <a:endParaRPr lang="en-GB" altLang="en-US"/>
          </a:p>
        </p:txBody>
      </p:sp>
      <p:sp>
        <p:nvSpPr>
          <p:cNvPr id="71685"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a:t>JMC IPS conferenceNrth East June 2016</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8C1078F-B50B-4C3E-AC4F-A4FF5D5979C8}" type="slidenum">
              <a:rPr lang="en-GB" altLang="en-US"/>
              <a:pPr eaLnBrk="1" hangingPunct="1">
                <a:spcBef>
                  <a:spcPct val="0"/>
                </a:spcBef>
              </a:pPr>
              <a:t>3</a:t>
            </a:fld>
            <a:endParaRPr lang="en-GB" altLang="en-US"/>
          </a:p>
        </p:txBody>
      </p:sp>
      <p:sp>
        <p:nvSpPr>
          <p:cNvPr id="45061"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a:t>JMC IPS conferenceNrth East June 2016</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19CAB13-2E33-4514-95EF-E0E04CC533A1}" type="slidenum">
              <a:rPr lang="en-GB" altLang="en-US"/>
              <a:pPr eaLnBrk="1" hangingPunct="1">
                <a:spcBef>
                  <a:spcPct val="0"/>
                </a:spcBef>
              </a:pPr>
              <a:t>31</a:t>
            </a:fld>
            <a:endParaRPr lang="en-GB" altLang="en-US"/>
          </a:p>
        </p:txBody>
      </p:sp>
      <p:sp>
        <p:nvSpPr>
          <p:cNvPr id="72709"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a:t>JMC IPS conferenceNrth East June 2016</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39825" indent="-227013" eaLnBrk="0" hangingPunct="0">
              <a:spcBef>
                <a:spcPct val="30000"/>
              </a:spcBef>
              <a:defRPr sz="1200">
                <a:solidFill>
                  <a:schemeClr val="tx1"/>
                </a:solidFill>
                <a:latin typeface="Calibri" panose="020F0502020204030204" pitchFamily="34" charset="0"/>
              </a:defRPr>
            </a:lvl3pPr>
            <a:lvl4pPr marL="1597025" indent="-227013" eaLnBrk="0" hangingPunct="0">
              <a:spcBef>
                <a:spcPct val="30000"/>
              </a:spcBef>
              <a:defRPr sz="1200">
                <a:solidFill>
                  <a:schemeClr val="tx1"/>
                </a:solidFill>
                <a:latin typeface="Calibri" panose="020F0502020204030204" pitchFamily="34" charset="0"/>
              </a:defRPr>
            </a:lvl4pPr>
            <a:lvl5pPr marL="2054225" indent="-227013" eaLnBrk="0" hangingPunct="0">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960DE57-5AC9-4B85-94EF-FE749257EF11}" type="slidenum">
              <a:rPr lang="en-GB" altLang="en-US"/>
              <a:pPr eaLnBrk="1" hangingPunct="1">
                <a:spcBef>
                  <a:spcPct val="0"/>
                </a:spcBef>
              </a:pPr>
              <a:t>32</a:t>
            </a:fld>
            <a:endParaRPr lang="en-GB" altLang="en-US"/>
          </a:p>
        </p:txBody>
      </p:sp>
      <p:sp>
        <p:nvSpPr>
          <p:cNvPr id="73733"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a:t>JMC IPS conferenceNrth East June 2016</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t>Many practitioners who are new to the specialism may require a career start framework, but there are many </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32786D0-776D-4401-BA35-32F2080A9447}" type="slidenum">
              <a:rPr lang="en-GB" altLang="en-US"/>
              <a:pPr eaLnBrk="1" hangingPunct="1">
                <a:spcBef>
                  <a:spcPct val="0"/>
                </a:spcBef>
              </a:pPr>
              <a:t>33</a:t>
            </a:fld>
            <a:endParaRPr lang="en-GB" altLang="en-US"/>
          </a:p>
        </p:txBody>
      </p:sp>
      <p:sp>
        <p:nvSpPr>
          <p:cNvPr id="74757"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a:t>JMC IPS conferenceNrth East June 2016</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0F9374B-E8C5-482D-8F71-73F31AE4E409}" type="slidenum">
              <a:rPr lang="en-GB" altLang="en-US"/>
              <a:pPr eaLnBrk="1" hangingPunct="1">
                <a:spcBef>
                  <a:spcPct val="0"/>
                </a:spcBef>
              </a:pPr>
              <a:t>34</a:t>
            </a:fld>
            <a:endParaRPr lang="en-GB" altLang="en-US"/>
          </a:p>
        </p:txBody>
      </p:sp>
      <p:sp>
        <p:nvSpPr>
          <p:cNvPr id="75781"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a:t>JMC IPS conferenceNrth East June 2016</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4588" indent="-228600" eaLnBrk="0" hangingPunct="0">
              <a:spcBef>
                <a:spcPct val="30000"/>
              </a:spcBef>
              <a:defRPr sz="1200">
                <a:solidFill>
                  <a:schemeClr val="tx1"/>
                </a:solidFill>
                <a:latin typeface="Calibri" panose="020F0502020204030204" pitchFamily="34" charset="0"/>
              </a:defRPr>
            </a:lvl3pPr>
            <a:lvl4pPr marL="1601788" indent="-228600" eaLnBrk="0" hangingPunct="0">
              <a:spcBef>
                <a:spcPct val="30000"/>
              </a:spcBef>
              <a:defRPr sz="1200">
                <a:solidFill>
                  <a:schemeClr val="tx1"/>
                </a:solidFill>
                <a:latin typeface="Calibri" panose="020F0502020204030204" pitchFamily="34" charset="0"/>
              </a:defRPr>
            </a:lvl4pPr>
            <a:lvl5pPr marL="2058988" indent="-228600" eaLnBrk="0" hangingPunct="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8E625CA-1CAE-4351-B782-D95A7D8FDD11}" type="slidenum">
              <a:rPr lang="en-GB" altLang="en-US"/>
              <a:pPr eaLnBrk="1" hangingPunct="1">
                <a:spcBef>
                  <a:spcPct val="0"/>
                </a:spcBef>
              </a:pPr>
              <a:t>35</a:t>
            </a:fld>
            <a:endParaRPr lang="en-GB" altLang="en-US"/>
          </a:p>
        </p:txBody>
      </p:sp>
      <p:sp>
        <p:nvSpPr>
          <p:cNvPr id="76805"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a:t>JMC IPS conferenceNrth East June 2016</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71AAC15-F092-4D83-A126-DD6D56B49758}" type="slidenum">
              <a:rPr lang="en-GB" altLang="en-US"/>
              <a:pPr eaLnBrk="1" hangingPunct="1">
                <a:spcBef>
                  <a:spcPct val="0"/>
                </a:spcBef>
              </a:pPr>
              <a:t>36</a:t>
            </a:fld>
            <a:endParaRPr lang="en-GB" altLang="en-US"/>
          </a:p>
        </p:txBody>
      </p:sp>
      <p:sp>
        <p:nvSpPr>
          <p:cNvPr id="77829"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a:t>JMC IPS conferenceNrth East June 2016</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BC6989A-9C69-4ECA-8294-D6EAA606C20D}" type="slidenum">
              <a:rPr lang="en-GB" altLang="en-US"/>
              <a:pPr eaLnBrk="1" hangingPunct="1">
                <a:spcBef>
                  <a:spcPct val="0"/>
                </a:spcBef>
              </a:pPr>
              <a:t>37</a:t>
            </a:fld>
            <a:endParaRPr lang="en-GB" altLang="en-US"/>
          </a:p>
        </p:txBody>
      </p:sp>
      <p:sp>
        <p:nvSpPr>
          <p:cNvPr id="78853"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a:t>JMC IPS conferenceNrth East June 2016</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D472824-3FFF-41E9-A2E3-D94988FD3231}" type="slidenum">
              <a:rPr lang="en-GB" altLang="en-US"/>
              <a:pPr eaLnBrk="1" hangingPunct="1">
                <a:spcBef>
                  <a:spcPct val="0"/>
                </a:spcBef>
              </a:pPr>
              <a:t>4</a:t>
            </a:fld>
            <a:endParaRPr lang="en-GB" altLang="en-US"/>
          </a:p>
        </p:txBody>
      </p:sp>
      <p:sp>
        <p:nvSpPr>
          <p:cNvPr id="46085"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a:t>JMC IPS conferenceNrth East June 2016</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EC905D8-7000-4CB0-8E09-17A64CE0FF56}" type="slidenum">
              <a:rPr lang="en-GB" altLang="en-US"/>
              <a:pPr eaLnBrk="1" hangingPunct="1">
                <a:spcBef>
                  <a:spcPct val="0"/>
                </a:spcBef>
              </a:pPr>
              <a:t>5</a:t>
            </a:fld>
            <a:endParaRPr lang="en-GB" altLang="en-US"/>
          </a:p>
        </p:txBody>
      </p:sp>
      <p:sp>
        <p:nvSpPr>
          <p:cNvPr id="47109"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a:t>JMC IPS conferenceNrth East June 2016</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1B3F95F-12A3-4977-9D70-E4CD3A045581}" type="slidenum">
              <a:rPr lang="en-GB" altLang="en-US"/>
              <a:pPr eaLnBrk="1" hangingPunct="1">
                <a:spcBef>
                  <a:spcPct val="0"/>
                </a:spcBef>
              </a:pPr>
              <a:t>6</a:t>
            </a:fld>
            <a:endParaRPr lang="en-GB" altLang="en-US"/>
          </a:p>
        </p:txBody>
      </p:sp>
      <p:sp>
        <p:nvSpPr>
          <p:cNvPr id="48133"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a:t>JMC IPS conferenceNrth East June 2016</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FCC2303-6250-4D1B-A930-1A390D3866EB}" type="slidenum">
              <a:rPr lang="en-GB" altLang="en-US"/>
              <a:pPr eaLnBrk="1" hangingPunct="1">
                <a:spcBef>
                  <a:spcPct val="0"/>
                </a:spcBef>
              </a:pPr>
              <a:t>7</a:t>
            </a:fld>
            <a:endParaRPr lang="en-GB" altLang="en-US"/>
          </a:p>
        </p:txBody>
      </p:sp>
      <p:sp>
        <p:nvSpPr>
          <p:cNvPr id="49157"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a:t>JMC IPS conferenceNrth East June 2016</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This is the first phase of revalidation and it is being introduced within the NMC’s existing legislative framework.</a:t>
            </a:r>
          </a:p>
          <a:p>
            <a:pPr eaLnBrk="1" hangingPunct="1">
              <a:spcBef>
                <a:spcPct val="0"/>
              </a:spcBef>
            </a:pPr>
            <a:endParaRPr lang="en-GB" altLang="en-US" smtClean="0"/>
          </a:p>
          <a:p>
            <a:pPr eaLnBrk="1" hangingPunct="1">
              <a:spcBef>
                <a:spcPct val="0"/>
              </a:spcBef>
            </a:pPr>
            <a:r>
              <a:rPr lang="en-GB" altLang="en-US" smtClean="0"/>
              <a:t>Revalidation is not a point in time assessment or a test. It is about demonstrating that you (nurses and midwives) are keeping up to date and fit to practice throughout your career. The Code is central to this.</a:t>
            </a:r>
          </a:p>
          <a:p>
            <a:pPr eaLnBrk="1" hangingPunct="1">
              <a:spcBef>
                <a:spcPct val="0"/>
              </a:spcBef>
            </a:pPr>
            <a:endParaRPr lang="en-GB" altLang="en-US" smtClean="0"/>
          </a:p>
          <a:p>
            <a:pPr eaLnBrk="1" hangingPunct="1">
              <a:spcBef>
                <a:spcPct val="0"/>
              </a:spcBef>
            </a:pPr>
            <a:r>
              <a:rPr lang="en-GB" altLang="en-US" smtClean="0"/>
              <a:t>Revalidation should also encourage a range of positive behaviours, for example, it should challenge those who work in professional isolation to engage with peer networks and wider professional development initiatives.</a:t>
            </a:r>
          </a:p>
          <a:p>
            <a:pPr eaLnBrk="1" hangingPunct="1">
              <a:spcBef>
                <a:spcPct val="0"/>
              </a:spcBef>
            </a:pPr>
            <a:endParaRPr lang="en-GB" altLang="en-US" smtClean="0"/>
          </a:p>
          <a:p>
            <a:pPr eaLnBrk="1" hangingPunct="1">
              <a:spcBef>
                <a:spcPct val="0"/>
              </a:spcBef>
            </a:pPr>
            <a:r>
              <a:rPr lang="en-GB" altLang="en-US" smtClean="0"/>
              <a:t>It should encourage employers and organisations to have a greater understanding of the standards set by the NMC. It should also encourage greater access to professional development and appraisals, especially those nurses and midwives who have traditionally struggled to access this kind of support.</a:t>
            </a:r>
          </a:p>
          <a:p>
            <a:pPr eaLnBrk="1" hangingPunct="1">
              <a:spcBef>
                <a:spcPct val="0"/>
              </a:spcBef>
            </a:pPr>
            <a:endParaRPr lang="en-GB" altLang="en-US" smtClean="0"/>
          </a:p>
          <a:p>
            <a:pPr eaLnBrk="1" hangingPunct="1">
              <a:spcBef>
                <a:spcPct val="0"/>
              </a:spcBef>
            </a:pPr>
            <a:r>
              <a:rPr lang="en-GB" altLang="en-US" smtClean="0"/>
              <a:t>It is not an exercise to try and find bad practice. The NMC’s revalidation model is based on positive affirmations of good practice.</a:t>
            </a:r>
          </a:p>
          <a:p>
            <a:pPr eaLnBrk="1" hangingPunct="1">
              <a:spcBef>
                <a:spcPct val="0"/>
              </a:spcBef>
            </a:pPr>
            <a:endParaRPr lang="en-GB" altLang="en-US" smtClean="0"/>
          </a:p>
          <a:p>
            <a:pPr eaLnBrk="1" hangingPunct="1">
              <a:spcBef>
                <a:spcPct val="0"/>
              </a:spcBef>
            </a:pPr>
            <a:endParaRPr lang="en-GB"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08A2752-308F-474E-AF58-0BEE7D2B3755}" type="slidenum">
              <a:rPr lang="en-GB" altLang="en-US"/>
              <a:pPr eaLnBrk="1" hangingPunct="1">
                <a:spcBef>
                  <a:spcPct val="0"/>
                </a:spcBef>
              </a:pPr>
              <a:t>8</a:t>
            </a:fld>
            <a:endParaRPr lang="en-GB" altLang="en-US"/>
          </a:p>
        </p:txBody>
      </p:sp>
      <p:sp>
        <p:nvSpPr>
          <p:cNvPr id="50181"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a:t>JMC IPS conferenceNrth East June 2016</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b="1" dirty="0" smtClean="0"/>
              <a:t>This is a high-level overview of the model:</a:t>
            </a:r>
          </a:p>
          <a:p>
            <a:pPr eaLnBrk="1" fontAlgn="auto" hangingPunct="1">
              <a:spcBef>
                <a:spcPts val="0"/>
              </a:spcBef>
              <a:spcAft>
                <a:spcPts val="0"/>
              </a:spcAft>
              <a:defRPr/>
            </a:pPr>
            <a:endParaRPr lang="en-GB" dirty="0" smtClean="0"/>
          </a:p>
          <a:p>
            <a:pPr marL="228577" indent="-228577" eaLnBrk="1" fontAlgn="auto" hangingPunct="1">
              <a:spcBef>
                <a:spcPts val="0"/>
              </a:spcBef>
              <a:spcAft>
                <a:spcPts val="0"/>
              </a:spcAft>
              <a:buFont typeface="+mj-lt"/>
              <a:buAutoNum type="arabicPeriod"/>
              <a:defRPr/>
            </a:pPr>
            <a:r>
              <a:rPr lang="en-GB" dirty="0" smtClean="0"/>
              <a:t>Over the three year period, nurses and midwives need to engage in professional development activities and meet the revalidation requirements. They should keep this information in a portfolio (the next slide explains these requirements)</a:t>
            </a:r>
          </a:p>
          <a:p>
            <a:pPr marL="228577" indent="-228577" eaLnBrk="1" fontAlgn="auto" hangingPunct="1">
              <a:spcBef>
                <a:spcPts val="0"/>
              </a:spcBef>
              <a:spcAft>
                <a:spcPts val="0"/>
              </a:spcAft>
              <a:buFont typeface="+mj-lt"/>
              <a:buAutoNum type="arabicPeriod"/>
              <a:defRPr/>
            </a:pPr>
            <a:endParaRPr lang="en-GB" dirty="0" smtClean="0"/>
          </a:p>
          <a:p>
            <a:pPr marL="228577" indent="-228577" eaLnBrk="1" fontAlgn="auto" hangingPunct="1">
              <a:spcBef>
                <a:spcPts val="0"/>
              </a:spcBef>
              <a:spcAft>
                <a:spcPts val="0"/>
              </a:spcAft>
              <a:buFont typeface="+mj-lt"/>
              <a:buAutoNum type="arabicPeriod"/>
              <a:defRPr/>
            </a:pPr>
            <a:r>
              <a:rPr lang="en-GB" dirty="0" smtClean="0"/>
              <a:t>In the final year of their three-year registration period, nurses and midwives need to have a discussion with their line manager about their revalidation. They will need to take along their portfolio and use it to demonstrate to their line manager that they have met the revalidation requirements. NMC guidance will provide other options for registrants that don’t have a line manager.</a:t>
            </a:r>
          </a:p>
          <a:p>
            <a:pPr marL="228577" indent="-228577" eaLnBrk="1" fontAlgn="auto" hangingPunct="1">
              <a:spcBef>
                <a:spcPts val="0"/>
              </a:spcBef>
              <a:spcAft>
                <a:spcPts val="0"/>
              </a:spcAft>
              <a:buFont typeface="+mj-lt"/>
              <a:buAutoNum type="arabicPeriod"/>
              <a:defRPr/>
            </a:pPr>
            <a:endParaRPr lang="en-GB" dirty="0" smtClean="0"/>
          </a:p>
          <a:p>
            <a:pPr marL="228577" indent="-228577" eaLnBrk="1" fontAlgn="auto" hangingPunct="1">
              <a:spcBef>
                <a:spcPts val="0"/>
              </a:spcBef>
              <a:spcAft>
                <a:spcPts val="0"/>
              </a:spcAft>
              <a:buFont typeface="+mj-lt"/>
              <a:buAutoNum type="arabicPeriod"/>
              <a:defRPr/>
            </a:pPr>
            <a:r>
              <a:rPr lang="en-GB" dirty="0" smtClean="0"/>
              <a:t>45 days prior to the end of the date their renewal application is due, nurses and midwives will need to log onto NMC Online and apply to renew their registration. They will be asked to declare that they have complied with all of the revalidation requirements</a:t>
            </a:r>
          </a:p>
          <a:p>
            <a:pPr marL="228577" indent="-228577" eaLnBrk="1" fontAlgn="auto" hangingPunct="1">
              <a:spcBef>
                <a:spcPts val="0"/>
              </a:spcBef>
              <a:spcAft>
                <a:spcPts val="0"/>
              </a:spcAft>
              <a:buFont typeface="+mj-lt"/>
              <a:buAutoNum type="arabicPeriod"/>
              <a:defRPr/>
            </a:pPr>
            <a:endParaRPr lang="en-GB" dirty="0" smtClean="0"/>
          </a:p>
          <a:p>
            <a:pPr eaLnBrk="1" fontAlgn="auto" hangingPunct="1">
              <a:spcBef>
                <a:spcPts val="0"/>
              </a:spcBef>
              <a:spcAft>
                <a:spcPts val="0"/>
              </a:spcAft>
              <a:defRPr/>
            </a:pPr>
            <a:endParaRPr lang="en-GB" dirty="0" smtClean="0"/>
          </a:p>
          <a:p>
            <a:pPr eaLnBrk="1" fontAlgn="auto" hangingPunct="1">
              <a:spcBef>
                <a:spcPts val="0"/>
              </a:spcBef>
              <a:spcAft>
                <a:spcPts val="0"/>
              </a:spcAft>
              <a:defRPr/>
            </a:pPr>
            <a:endParaRPr lang="en-GB"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8053C0B-BEBC-4E06-9F53-080D520FA476}" type="slidenum">
              <a:rPr lang="en-GB" altLang="en-US"/>
              <a:pPr eaLnBrk="1" hangingPunct="1">
                <a:spcBef>
                  <a:spcPct val="0"/>
                </a:spcBef>
              </a:pPr>
              <a:t>9</a:t>
            </a:fld>
            <a:endParaRPr lang="en-GB" altLang="en-US"/>
          </a:p>
        </p:txBody>
      </p:sp>
      <p:sp>
        <p:nvSpPr>
          <p:cNvPr id="51205"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a:t>JMC IPS conferenceNrth East June 2016</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08724169-DF7B-40B2-9742-E07B125A9E76}" type="datetime1">
              <a:rPr lang="en-GB"/>
              <a:pPr>
                <a:defRPr/>
              </a:pPr>
              <a:t>09/04/2019</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it-IT"/>
              <a:t>Joan Cochrane Programme leader Northumbria University</a:t>
            </a:r>
            <a:endParaRPr lang="en-GB"/>
          </a:p>
        </p:txBody>
      </p:sp>
      <p:sp>
        <p:nvSpPr>
          <p:cNvPr id="6" name="Rectangle 6"/>
          <p:cNvSpPr>
            <a:spLocks noGrp="1" noChangeArrowheads="1"/>
          </p:cNvSpPr>
          <p:nvPr>
            <p:ph type="sldNum" sz="quarter" idx="12"/>
          </p:nvPr>
        </p:nvSpPr>
        <p:spPr>
          <a:ln/>
        </p:spPr>
        <p:txBody>
          <a:bodyPr/>
          <a:lstStyle>
            <a:lvl1pPr>
              <a:defRPr/>
            </a:lvl1pPr>
          </a:lstStyle>
          <a:p>
            <a:fld id="{F0FE936B-CB5E-48EC-A690-27AF3194CA14}" type="slidenum">
              <a:rPr lang="en-GB" altLang="en-US"/>
              <a:pPr/>
              <a:t>‹#›</a:t>
            </a:fld>
            <a:endParaRPr lang="en-GB" altLang="en-US"/>
          </a:p>
        </p:txBody>
      </p:sp>
    </p:spTree>
    <p:extLst>
      <p:ext uri="{BB962C8B-B14F-4D97-AF65-F5344CB8AC3E}">
        <p14:creationId xmlns:p14="http://schemas.microsoft.com/office/powerpoint/2010/main" val="1907993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A3895A0-2EFF-4B47-B725-B3D8478346C7}" type="datetime1">
              <a:rPr lang="en-GB"/>
              <a:pPr>
                <a:defRPr/>
              </a:pPr>
              <a:t>09/04/2019</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it-IT"/>
              <a:t>Joan Cochrane Programme leader Northumbria University</a:t>
            </a:r>
            <a:endParaRPr lang="en-GB"/>
          </a:p>
        </p:txBody>
      </p:sp>
      <p:sp>
        <p:nvSpPr>
          <p:cNvPr id="6" name="Rectangle 6"/>
          <p:cNvSpPr>
            <a:spLocks noGrp="1" noChangeArrowheads="1"/>
          </p:cNvSpPr>
          <p:nvPr>
            <p:ph type="sldNum" sz="quarter" idx="12"/>
          </p:nvPr>
        </p:nvSpPr>
        <p:spPr>
          <a:ln/>
        </p:spPr>
        <p:txBody>
          <a:bodyPr/>
          <a:lstStyle>
            <a:lvl1pPr>
              <a:defRPr/>
            </a:lvl1pPr>
          </a:lstStyle>
          <a:p>
            <a:fld id="{50CE733F-0BD9-4EEC-838D-DA2A862FD7AC}" type="slidenum">
              <a:rPr lang="en-GB" altLang="en-US"/>
              <a:pPr/>
              <a:t>‹#›</a:t>
            </a:fld>
            <a:endParaRPr lang="en-GB" altLang="en-US"/>
          </a:p>
        </p:txBody>
      </p:sp>
    </p:spTree>
    <p:extLst>
      <p:ext uri="{BB962C8B-B14F-4D97-AF65-F5344CB8AC3E}">
        <p14:creationId xmlns:p14="http://schemas.microsoft.com/office/powerpoint/2010/main" val="280520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7F49F2A6-77C6-4901-87C7-4C6CDD314A09}" type="datetime1">
              <a:rPr lang="en-GB"/>
              <a:pPr>
                <a:defRPr/>
              </a:pPr>
              <a:t>09/04/2019</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it-IT"/>
              <a:t>Joan Cochrane Programme leader Northumbria University</a:t>
            </a:r>
            <a:endParaRPr lang="en-GB"/>
          </a:p>
        </p:txBody>
      </p:sp>
      <p:sp>
        <p:nvSpPr>
          <p:cNvPr id="6" name="Rectangle 6"/>
          <p:cNvSpPr>
            <a:spLocks noGrp="1" noChangeArrowheads="1"/>
          </p:cNvSpPr>
          <p:nvPr>
            <p:ph type="sldNum" sz="quarter" idx="12"/>
          </p:nvPr>
        </p:nvSpPr>
        <p:spPr>
          <a:ln/>
        </p:spPr>
        <p:txBody>
          <a:bodyPr/>
          <a:lstStyle>
            <a:lvl1pPr>
              <a:defRPr/>
            </a:lvl1pPr>
          </a:lstStyle>
          <a:p>
            <a:fld id="{2376CBD8-02AE-4F87-A625-B6DE5FAC9358}" type="slidenum">
              <a:rPr lang="en-GB" altLang="en-US"/>
              <a:pPr/>
              <a:t>‹#›</a:t>
            </a:fld>
            <a:endParaRPr lang="en-GB" altLang="en-US"/>
          </a:p>
        </p:txBody>
      </p:sp>
    </p:spTree>
    <p:extLst>
      <p:ext uri="{BB962C8B-B14F-4D97-AF65-F5344CB8AC3E}">
        <p14:creationId xmlns:p14="http://schemas.microsoft.com/office/powerpoint/2010/main" val="3335914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378C2D83-FD81-4800-AA93-68D1C29D9EA1}" type="datetime1">
              <a:rPr lang="en-GB"/>
              <a:pPr>
                <a:defRPr/>
              </a:pPr>
              <a:t>09/04/2019</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it-IT"/>
              <a:t>Joan Cochrane Programme leader Northumbria University</a:t>
            </a:r>
            <a:endParaRPr lang="en-GB"/>
          </a:p>
        </p:txBody>
      </p:sp>
      <p:sp>
        <p:nvSpPr>
          <p:cNvPr id="6" name="Rectangle 6"/>
          <p:cNvSpPr>
            <a:spLocks noGrp="1" noChangeArrowheads="1"/>
          </p:cNvSpPr>
          <p:nvPr>
            <p:ph type="sldNum" sz="quarter" idx="12"/>
          </p:nvPr>
        </p:nvSpPr>
        <p:spPr>
          <a:ln/>
        </p:spPr>
        <p:txBody>
          <a:bodyPr/>
          <a:lstStyle>
            <a:lvl1pPr>
              <a:defRPr/>
            </a:lvl1pPr>
          </a:lstStyle>
          <a:p>
            <a:fld id="{FAB48E21-3583-4CCD-AF52-392516723358}" type="slidenum">
              <a:rPr lang="en-GB" altLang="en-US"/>
              <a:pPr/>
              <a:t>‹#›</a:t>
            </a:fld>
            <a:endParaRPr lang="en-GB" altLang="en-US"/>
          </a:p>
        </p:txBody>
      </p:sp>
    </p:spTree>
    <p:extLst>
      <p:ext uri="{BB962C8B-B14F-4D97-AF65-F5344CB8AC3E}">
        <p14:creationId xmlns:p14="http://schemas.microsoft.com/office/powerpoint/2010/main" val="1208795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66C10B6-2608-43AE-BB97-CD0EAE8AD70D}" type="datetime1">
              <a:rPr lang="en-GB"/>
              <a:pPr>
                <a:defRPr/>
              </a:pPr>
              <a:t>09/04/2019</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it-IT"/>
              <a:t>Joan Cochrane Programme leader Northumbria University</a:t>
            </a:r>
            <a:endParaRPr lang="en-GB"/>
          </a:p>
        </p:txBody>
      </p:sp>
      <p:sp>
        <p:nvSpPr>
          <p:cNvPr id="6" name="Rectangle 6"/>
          <p:cNvSpPr>
            <a:spLocks noGrp="1" noChangeArrowheads="1"/>
          </p:cNvSpPr>
          <p:nvPr>
            <p:ph type="sldNum" sz="quarter" idx="12"/>
          </p:nvPr>
        </p:nvSpPr>
        <p:spPr>
          <a:ln/>
        </p:spPr>
        <p:txBody>
          <a:bodyPr/>
          <a:lstStyle>
            <a:lvl1pPr>
              <a:defRPr/>
            </a:lvl1pPr>
          </a:lstStyle>
          <a:p>
            <a:fld id="{A2337F18-3527-4F83-919F-DB1A88488F9B}" type="slidenum">
              <a:rPr lang="en-GB" altLang="en-US"/>
              <a:pPr/>
              <a:t>‹#›</a:t>
            </a:fld>
            <a:endParaRPr lang="en-GB" altLang="en-US"/>
          </a:p>
        </p:txBody>
      </p:sp>
    </p:spTree>
    <p:extLst>
      <p:ext uri="{BB962C8B-B14F-4D97-AF65-F5344CB8AC3E}">
        <p14:creationId xmlns:p14="http://schemas.microsoft.com/office/powerpoint/2010/main" val="3713686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DD7DF913-A15B-4736-9299-A65E35E49464}" type="datetime1">
              <a:rPr lang="en-GB"/>
              <a:pPr>
                <a:defRPr/>
              </a:pPr>
              <a:t>09/04/2019</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it-IT"/>
              <a:t>Joan Cochrane Programme leader Northumbria University</a:t>
            </a:r>
            <a:endParaRPr lang="en-GB"/>
          </a:p>
        </p:txBody>
      </p:sp>
      <p:sp>
        <p:nvSpPr>
          <p:cNvPr id="7" name="Rectangle 6"/>
          <p:cNvSpPr>
            <a:spLocks noGrp="1" noChangeArrowheads="1"/>
          </p:cNvSpPr>
          <p:nvPr>
            <p:ph type="sldNum" sz="quarter" idx="12"/>
          </p:nvPr>
        </p:nvSpPr>
        <p:spPr>
          <a:ln/>
        </p:spPr>
        <p:txBody>
          <a:bodyPr/>
          <a:lstStyle>
            <a:lvl1pPr>
              <a:defRPr/>
            </a:lvl1pPr>
          </a:lstStyle>
          <a:p>
            <a:fld id="{8B4C2AD9-86C2-467F-A029-E2F9CC661315}" type="slidenum">
              <a:rPr lang="en-GB" altLang="en-US"/>
              <a:pPr/>
              <a:t>‹#›</a:t>
            </a:fld>
            <a:endParaRPr lang="en-GB" altLang="en-US"/>
          </a:p>
        </p:txBody>
      </p:sp>
    </p:spTree>
    <p:extLst>
      <p:ext uri="{BB962C8B-B14F-4D97-AF65-F5344CB8AC3E}">
        <p14:creationId xmlns:p14="http://schemas.microsoft.com/office/powerpoint/2010/main" val="1221282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AD6AB16C-DAF8-4E10-983A-94925D5C5299}" type="datetime1">
              <a:rPr lang="en-GB"/>
              <a:pPr>
                <a:defRPr/>
              </a:pPr>
              <a:t>09/04/2019</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r>
              <a:rPr lang="it-IT"/>
              <a:t>Joan Cochrane Programme leader Northumbria University</a:t>
            </a:r>
            <a:endParaRPr lang="en-GB"/>
          </a:p>
        </p:txBody>
      </p:sp>
      <p:sp>
        <p:nvSpPr>
          <p:cNvPr id="9" name="Rectangle 6"/>
          <p:cNvSpPr>
            <a:spLocks noGrp="1" noChangeArrowheads="1"/>
          </p:cNvSpPr>
          <p:nvPr>
            <p:ph type="sldNum" sz="quarter" idx="12"/>
          </p:nvPr>
        </p:nvSpPr>
        <p:spPr>
          <a:ln/>
        </p:spPr>
        <p:txBody>
          <a:bodyPr/>
          <a:lstStyle>
            <a:lvl1pPr>
              <a:defRPr/>
            </a:lvl1pPr>
          </a:lstStyle>
          <a:p>
            <a:fld id="{416BCA18-E63A-485C-959F-625021A399E9}" type="slidenum">
              <a:rPr lang="en-GB" altLang="en-US"/>
              <a:pPr/>
              <a:t>‹#›</a:t>
            </a:fld>
            <a:endParaRPr lang="en-GB" altLang="en-US"/>
          </a:p>
        </p:txBody>
      </p:sp>
    </p:spTree>
    <p:extLst>
      <p:ext uri="{BB962C8B-B14F-4D97-AF65-F5344CB8AC3E}">
        <p14:creationId xmlns:p14="http://schemas.microsoft.com/office/powerpoint/2010/main" val="3605595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BB90827A-F684-4D6B-89FF-77966873109E}" type="datetime1">
              <a:rPr lang="en-GB"/>
              <a:pPr>
                <a:defRPr/>
              </a:pPr>
              <a:t>09/04/2019</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r>
              <a:rPr lang="it-IT"/>
              <a:t>Joan Cochrane Programme leader Northumbria University</a:t>
            </a:r>
            <a:endParaRPr lang="en-GB"/>
          </a:p>
        </p:txBody>
      </p:sp>
      <p:sp>
        <p:nvSpPr>
          <p:cNvPr id="5" name="Rectangle 6"/>
          <p:cNvSpPr>
            <a:spLocks noGrp="1" noChangeArrowheads="1"/>
          </p:cNvSpPr>
          <p:nvPr>
            <p:ph type="sldNum" sz="quarter" idx="12"/>
          </p:nvPr>
        </p:nvSpPr>
        <p:spPr>
          <a:ln/>
        </p:spPr>
        <p:txBody>
          <a:bodyPr/>
          <a:lstStyle>
            <a:lvl1pPr>
              <a:defRPr/>
            </a:lvl1pPr>
          </a:lstStyle>
          <a:p>
            <a:fld id="{4F0CD8A2-2918-4C4C-8527-D11CCC08D3BB}" type="slidenum">
              <a:rPr lang="en-GB" altLang="en-US"/>
              <a:pPr/>
              <a:t>‹#›</a:t>
            </a:fld>
            <a:endParaRPr lang="en-GB" altLang="en-US"/>
          </a:p>
        </p:txBody>
      </p:sp>
    </p:spTree>
    <p:extLst>
      <p:ext uri="{BB962C8B-B14F-4D97-AF65-F5344CB8AC3E}">
        <p14:creationId xmlns:p14="http://schemas.microsoft.com/office/powerpoint/2010/main" val="3711173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9B79E81-4976-4391-87D5-8E5512A6FCEA}" type="datetime1">
              <a:rPr lang="en-GB"/>
              <a:pPr>
                <a:defRPr/>
              </a:pPr>
              <a:t>09/04/2019</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r>
              <a:rPr lang="it-IT"/>
              <a:t>Joan Cochrane Programme leader Northumbria University</a:t>
            </a:r>
            <a:endParaRPr lang="en-GB"/>
          </a:p>
        </p:txBody>
      </p:sp>
      <p:sp>
        <p:nvSpPr>
          <p:cNvPr id="4" name="Rectangle 6"/>
          <p:cNvSpPr>
            <a:spLocks noGrp="1" noChangeArrowheads="1"/>
          </p:cNvSpPr>
          <p:nvPr>
            <p:ph type="sldNum" sz="quarter" idx="12"/>
          </p:nvPr>
        </p:nvSpPr>
        <p:spPr>
          <a:ln/>
        </p:spPr>
        <p:txBody>
          <a:bodyPr/>
          <a:lstStyle>
            <a:lvl1pPr>
              <a:defRPr/>
            </a:lvl1pPr>
          </a:lstStyle>
          <a:p>
            <a:fld id="{ABB608D3-7F4F-484F-B0FE-77B47A7E7C64}" type="slidenum">
              <a:rPr lang="en-GB" altLang="en-US"/>
              <a:pPr/>
              <a:t>‹#›</a:t>
            </a:fld>
            <a:endParaRPr lang="en-GB" altLang="en-US"/>
          </a:p>
        </p:txBody>
      </p:sp>
    </p:spTree>
    <p:extLst>
      <p:ext uri="{BB962C8B-B14F-4D97-AF65-F5344CB8AC3E}">
        <p14:creationId xmlns:p14="http://schemas.microsoft.com/office/powerpoint/2010/main" val="1859311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E0ED710-B97A-42DD-8FD0-5391B61D6453}" type="datetime1">
              <a:rPr lang="en-GB"/>
              <a:pPr>
                <a:defRPr/>
              </a:pPr>
              <a:t>09/04/2019</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it-IT"/>
              <a:t>Joan Cochrane Programme leader Northumbria University</a:t>
            </a:r>
            <a:endParaRPr lang="en-GB"/>
          </a:p>
        </p:txBody>
      </p:sp>
      <p:sp>
        <p:nvSpPr>
          <p:cNvPr id="7" name="Rectangle 6"/>
          <p:cNvSpPr>
            <a:spLocks noGrp="1" noChangeArrowheads="1"/>
          </p:cNvSpPr>
          <p:nvPr>
            <p:ph type="sldNum" sz="quarter" idx="12"/>
          </p:nvPr>
        </p:nvSpPr>
        <p:spPr>
          <a:ln/>
        </p:spPr>
        <p:txBody>
          <a:bodyPr/>
          <a:lstStyle>
            <a:lvl1pPr>
              <a:defRPr/>
            </a:lvl1pPr>
          </a:lstStyle>
          <a:p>
            <a:fld id="{F2253859-F93C-438E-82BF-3F86FE519CCC}" type="slidenum">
              <a:rPr lang="en-GB" altLang="en-US"/>
              <a:pPr/>
              <a:t>‹#›</a:t>
            </a:fld>
            <a:endParaRPr lang="en-GB" altLang="en-US"/>
          </a:p>
        </p:txBody>
      </p:sp>
    </p:spTree>
    <p:extLst>
      <p:ext uri="{BB962C8B-B14F-4D97-AF65-F5344CB8AC3E}">
        <p14:creationId xmlns:p14="http://schemas.microsoft.com/office/powerpoint/2010/main" val="4196879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5981717-A727-4CBF-8BFA-FD687E26BF26}" type="datetime1">
              <a:rPr lang="en-GB"/>
              <a:pPr>
                <a:defRPr/>
              </a:pPr>
              <a:t>09/04/2019</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it-IT"/>
              <a:t>Joan Cochrane Programme leader Northumbria University</a:t>
            </a:r>
            <a:endParaRPr lang="en-GB"/>
          </a:p>
        </p:txBody>
      </p:sp>
      <p:sp>
        <p:nvSpPr>
          <p:cNvPr id="7" name="Rectangle 6"/>
          <p:cNvSpPr>
            <a:spLocks noGrp="1" noChangeArrowheads="1"/>
          </p:cNvSpPr>
          <p:nvPr>
            <p:ph type="sldNum" sz="quarter" idx="12"/>
          </p:nvPr>
        </p:nvSpPr>
        <p:spPr>
          <a:ln/>
        </p:spPr>
        <p:txBody>
          <a:bodyPr/>
          <a:lstStyle>
            <a:lvl1pPr>
              <a:defRPr/>
            </a:lvl1pPr>
          </a:lstStyle>
          <a:p>
            <a:fld id="{13B283D0-6A2A-47DD-B80F-7737B9AF16A3}" type="slidenum">
              <a:rPr lang="en-GB" altLang="en-US"/>
              <a:pPr/>
              <a:t>‹#›</a:t>
            </a:fld>
            <a:endParaRPr lang="en-GB" altLang="en-US"/>
          </a:p>
        </p:txBody>
      </p:sp>
    </p:spTree>
    <p:extLst>
      <p:ext uri="{BB962C8B-B14F-4D97-AF65-F5344CB8AC3E}">
        <p14:creationId xmlns:p14="http://schemas.microsoft.com/office/powerpoint/2010/main" val="3712483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fontAlgn="auto">
              <a:spcBef>
                <a:spcPts val="0"/>
              </a:spcBef>
              <a:spcAft>
                <a:spcPts val="0"/>
              </a:spcAft>
              <a:defRPr sz="1400" smtClean="0">
                <a:latin typeface="+mn-lt"/>
                <a:cs typeface="+mn-cs"/>
              </a:defRPr>
            </a:lvl1pPr>
          </a:lstStyle>
          <a:p>
            <a:pPr>
              <a:defRPr/>
            </a:pPr>
            <a:fld id="{FABFFCD7-F128-450A-9ED4-1B33AF32E9BB}" type="datetime1">
              <a:rPr lang="en-GB"/>
              <a:pPr>
                <a:defRPr/>
              </a:pPr>
              <a:t>09/04/2019</a:t>
            </a:fld>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smtClean="0">
                <a:latin typeface="+mn-lt"/>
                <a:cs typeface="+mn-cs"/>
              </a:defRPr>
            </a:lvl1pPr>
          </a:lstStyle>
          <a:p>
            <a:pPr>
              <a:defRPr/>
            </a:pPr>
            <a:r>
              <a:rPr lang="it-IT"/>
              <a:t>Joan Cochrane Programme leader Northumbria University</a:t>
            </a: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fld id="{EA8ED67C-D802-4A28-9C2A-6D837CD41365}"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2000"/>
                                        <p:tgtEl>
                                          <p:spTgt spid="1027">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2000"/>
                                        <p:tgtEl>
                                          <p:spTgt spid="1027">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2000"/>
                                        <p:tgtEl>
                                          <p:spTgt spid="1027">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2000"/>
                                        <p:tgtEl>
                                          <p:spTgt spid="1027">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20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blog.dundee.ac.uk/snm"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6.jpeg"/></Relationships>
</file>

<file path=ppt/slides/_rels/slide1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hyperlink" Target="http://ecdc.europa.eu/en/publications/Publications/infection-control-core-competencies.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2.rcn.org.uk/__data/assets/pdf_file/0006/481515/004310.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3" Type="http://schemas.openxmlformats.org/officeDocument/2006/relationships/hyperlink" Target="http://www.legislation.gov.uk/"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5.jpeg"/></Relationships>
</file>

<file path=ppt/slides/_rels/slide37.xml.rels><?xml version="1.0" encoding="UTF-8" standalone="yes"?>
<Relationships xmlns="http://schemas.openxmlformats.org/package/2006/relationships"><Relationship Id="rId3" Type="http://schemas.openxmlformats.org/officeDocument/2006/relationships/hyperlink" Target="http://www.legislation.gov.uk/"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legislation.gov.u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611188" y="1196975"/>
            <a:ext cx="7772400" cy="1470025"/>
          </a:xfrm>
        </p:spPr>
        <p:txBody>
          <a:bodyPr/>
          <a:lstStyle/>
          <a:p>
            <a:pPr eaLnBrk="1" hangingPunct="1">
              <a:defRPr/>
            </a:pPr>
            <a:r>
              <a:rPr lang="en-GB" dirty="0" smtClean="0">
                <a:solidFill>
                  <a:schemeClr val="accent2">
                    <a:lumMod val="75000"/>
                  </a:schemeClr>
                </a:solidFill>
              </a:rPr>
              <a:t>INFECTION PREVENTION AND CONTROL PRACTITIONER</a:t>
            </a:r>
            <a:br>
              <a:rPr lang="en-GB" dirty="0" smtClean="0">
                <a:solidFill>
                  <a:schemeClr val="accent2">
                    <a:lumMod val="75000"/>
                  </a:schemeClr>
                </a:solidFill>
              </a:rPr>
            </a:br>
            <a:r>
              <a:rPr lang="en-GB" altLang="en-US" dirty="0" smtClean="0">
                <a:solidFill>
                  <a:schemeClr val="accent2">
                    <a:lumMod val="75000"/>
                  </a:schemeClr>
                </a:solidFill>
              </a:rPr>
              <a:t>CORE COMPETENCES</a:t>
            </a:r>
          </a:p>
        </p:txBody>
      </p:sp>
      <p:sp>
        <p:nvSpPr>
          <p:cNvPr id="2051" name="Subtitle 4"/>
          <p:cNvSpPr>
            <a:spLocks noGrp="1"/>
          </p:cNvSpPr>
          <p:nvPr>
            <p:ph type="subTitle" idx="1"/>
          </p:nvPr>
        </p:nvSpPr>
        <p:spPr>
          <a:xfrm>
            <a:off x="179388" y="3429000"/>
            <a:ext cx="8424862" cy="2736850"/>
          </a:xfrm>
        </p:spPr>
        <p:txBody>
          <a:bodyPr/>
          <a:lstStyle/>
          <a:p>
            <a:pPr eaLnBrk="1" hangingPunct="1">
              <a:defRPr/>
            </a:pPr>
            <a:r>
              <a:rPr lang="en-GB" altLang="en-US" dirty="0" smtClean="0">
                <a:solidFill>
                  <a:schemeClr val="accent2">
                    <a:lumMod val="75000"/>
                  </a:schemeClr>
                </a:solidFill>
              </a:rPr>
              <a:t>&amp; </a:t>
            </a:r>
          </a:p>
          <a:p>
            <a:pPr eaLnBrk="1" hangingPunct="1">
              <a:defRPr/>
            </a:pPr>
            <a:r>
              <a:rPr lang="en-GB" dirty="0" smtClean="0">
                <a:solidFill>
                  <a:schemeClr val="accent2">
                    <a:lumMod val="75000"/>
                  </a:schemeClr>
                </a:solidFill>
              </a:rPr>
              <a:t>HOW THEY INTERACT  With </a:t>
            </a:r>
            <a:r>
              <a:rPr lang="en-GB" altLang="en-US" dirty="0" smtClean="0">
                <a:solidFill>
                  <a:schemeClr val="accent2">
                    <a:lumMod val="75000"/>
                  </a:schemeClr>
                </a:solidFill>
              </a:rPr>
              <a:t>REVALIDATION OF </a:t>
            </a:r>
            <a:r>
              <a:rPr lang="en-GB" altLang="en-US" dirty="0">
                <a:solidFill>
                  <a:schemeClr val="accent2">
                    <a:lumMod val="75000"/>
                  </a:schemeClr>
                </a:solidFill>
              </a:rPr>
              <a:t> </a:t>
            </a:r>
            <a:r>
              <a:rPr lang="en-GB" dirty="0" smtClean="0">
                <a:solidFill>
                  <a:schemeClr val="accent2">
                    <a:lumMod val="75000"/>
                  </a:schemeClr>
                </a:solidFill>
              </a:rPr>
              <a:t>NMC </a:t>
            </a:r>
            <a:r>
              <a:rPr lang="en-GB" altLang="en-US" dirty="0" smtClean="0">
                <a:solidFill>
                  <a:schemeClr val="accent2">
                    <a:lumMod val="75000"/>
                  </a:schemeClr>
                </a:solidFill>
              </a:rPr>
              <a:t>REGISTRATION</a:t>
            </a:r>
          </a:p>
        </p:txBody>
      </p:sp>
      <p:pic>
        <p:nvPicPr>
          <p:cNvPr id="2052" name="Picture 5" descr="Screen Shot 2013-06-03 at 22.30.11.png"/>
          <p:cNvPicPr>
            <a:picLocks noChangeAspect="1" noChangeArrowheads="1"/>
          </p:cNvPicPr>
          <p:nvPr/>
        </p:nvPicPr>
        <p:blipFill>
          <a:blip r:embed="rId3" cstate="print">
            <a:extLst>
              <a:ext uri="{28A0092B-C50C-407E-A947-70E740481C1C}">
                <a14:useLocalDpi xmlns:a14="http://schemas.microsoft.com/office/drawing/2010/main" val="0"/>
              </a:ext>
            </a:extLst>
          </a:blip>
          <a:srcRect b="22787"/>
          <a:stretch>
            <a:fillRect/>
          </a:stretch>
        </p:blipFill>
        <p:spPr bwMode="auto">
          <a:xfrm>
            <a:off x="107950" y="5876925"/>
            <a:ext cx="10763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it-IT"/>
              <a:t>Joan Cochrane Programme leader Northumbria University</a:t>
            </a:r>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Slide 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81038" y="431800"/>
            <a:ext cx="4954587" cy="708025"/>
          </a:xfrm>
          <a:prstGeom prst="rect">
            <a:avLst/>
          </a:prstGeom>
          <a:noFill/>
          <a:ln w="25400">
            <a:solidFill>
              <a:srgbClr val="7030A0"/>
            </a:solidFill>
          </a:ln>
        </p:spPr>
        <p:txBody>
          <a:bodyPr>
            <a:spAutoFit/>
          </a:bodyPr>
          <a:lstStyle/>
          <a:p>
            <a:pPr>
              <a:defRPr/>
            </a:pPr>
            <a:r>
              <a:rPr lang="en-GB" sz="4000" dirty="0">
                <a:solidFill>
                  <a:schemeClr val="accent2">
                    <a:lumMod val="50000"/>
                  </a:schemeClr>
                </a:solidFill>
                <a:cs typeface="Arial" charset="0"/>
              </a:rPr>
              <a:t>The new Code themes</a:t>
            </a:r>
            <a:r>
              <a:rPr lang="en-GB" dirty="0">
                <a:cs typeface="Arial" charset="0"/>
              </a:rPr>
              <a:t>:</a:t>
            </a:r>
          </a:p>
        </p:txBody>
      </p:sp>
      <p:sp>
        <p:nvSpPr>
          <p:cNvPr id="2" name="Footer Placeholder 1"/>
          <p:cNvSpPr>
            <a:spLocks noGrp="1"/>
          </p:cNvSpPr>
          <p:nvPr>
            <p:ph type="ftr" sz="quarter" idx="11"/>
          </p:nvPr>
        </p:nvSpPr>
        <p:spPr/>
        <p:txBody>
          <a:bodyPr/>
          <a:lstStyle/>
          <a:p>
            <a:pPr>
              <a:defRPr/>
            </a:pPr>
            <a:r>
              <a:rPr lang="it-IT"/>
              <a:t>Joan Cochrane Programme leader Northumbria University</a:t>
            </a:r>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09550"/>
            <a:ext cx="7539038" cy="576263"/>
          </a:xfrm>
        </p:spPr>
        <p:txBody>
          <a:bodyPr>
            <a:noAutofit/>
          </a:bodyPr>
          <a:lstStyle/>
          <a:p>
            <a:pPr eaLnBrk="1" hangingPunct="1">
              <a:defRPr/>
            </a:pPr>
            <a:r>
              <a:rPr lang="en-GB" sz="3600" b="1" u="sng" dirty="0" smtClean="0">
                <a:solidFill>
                  <a:schemeClr val="accent2">
                    <a:lumMod val="50000"/>
                  </a:schemeClr>
                </a:solidFill>
              </a:rPr>
              <a:t>What does </a:t>
            </a:r>
            <a:r>
              <a:rPr lang="en-GB" sz="3600" b="1" u="sng" dirty="0">
                <a:solidFill>
                  <a:schemeClr val="accent2">
                    <a:lumMod val="50000"/>
                  </a:schemeClr>
                </a:solidFill>
              </a:rPr>
              <a:t>r</a:t>
            </a:r>
            <a:r>
              <a:rPr lang="en-GB" sz="3600" b="1" u="sng" dirty="0" smtClean="0">
                <a:solidFill>
                  <a:schemeClr val="accent2">
                    <a:lumMod val="50000"/>
                  </a:schemeClr>
                </a:solidFill>
              </a:rPr>
              <a:t>evalidation entail?</a:t>
            </a:r>
            <a:endParaRPr lang="en-GB" sz="3600" b="1" u="sng" dirty="0">
              <a:solidFill>
                <a:schemeClr val="accent2">
                  <a:lumMod val="50000"/>
                </a:schemeClr>
              </a:solidFill>
            </a:endParaRPr>
          </a:p>
        </p:txBody>
      </p:sp>
      <p:graphicFrame>
        <p:nvGraphicFramePr>
          <p:cNvPr id="8" name="Content Placeholder 7"/>
          <p:cNvGraphicFramePr>
            <a:graphicFrameLocks noGrp="1"/>
          </p:cNvGraphicFramePr>
          <p:nvPr>
            <p:ph idx="1"/>
          </p:nvPr>
        </p:nvGraphicFramePr>
        <p:xfrm>
          <a:off x="-108520" y="1124744"/>
          <a:ext cx="8640960" cy="5538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292" name="Picture 7" descr="NMC logo blue 72dpi RG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40650" y="404813"/>
            <a:ext cx="1141413"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it-IT"/>
              <a:t>Joan Cochrane Programme leader Northumbria University</a:t>
            </a:r>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26988"/>
            <a:ext cx="7018337" cy="576263"/>
          </a:xfrm>
        </p:spPr>
        <p:txBody>
          <a:bodyPr>
            <a:noAutofit/>
          </a:bodyPr>
          <a:lstStyle/>
          <a:p>
            <a:pPr eaLnBrk="1" hangingPunct="1">
              <a:defRPr/>
            </a:pPr>
            <a:r>
              <a:rPr lang="en-GB" sz="4000" b="1" u="sng" dirty="0">
                <a:solidFill>
                  <a:schemeClr val="accent2">
                    <a:lumMod val="50000"/>
                  </a:schemeClr>
                </a:solidFill>
              </a:rPr>
              <a:t>Revalidation requirements</a:t>
            </a:r>
          </a:p>
        </p:txBody>
      </p:sp>
      <p:graphicFrame>
        <p:nvGraphicFramePr>
          <p:cNvPr id="8" name="Content Placeholder 7"/>
          <p:cNvGraphicFramePr>
            <a:graphicFrameLocks noGrp="1"/>
          </p:cNvGraphicFramePr>
          <p:nvPr>
            <p:ph idx="1"/>
          </p:nvPr>
        </p:nvGraphicFramePr>
        <p:xfrm>
          <a:off x="-746474" y="1025677"/>
          <a:ext cx="8640960" cy="5538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883275" y="873125"/>
            <a:ext cx="2714625" cy="1276350"/>
          </a:xfrm>
          <a:prstGeom prst="rect">
            <a:avLst/>
          </a:prstGeom>
          <a:ln w="57150"/>
        </p:spPr>
        <p:style>
          <a:lnRef idx="2">
            <a:schemeClr val="accent1"/>
          </a:lnRef>
          <a:fillRef idx="1">
            <a:schemeClr val="lt1"/>
          </a:fillRef>
          <a:effectRef idx="0">
            <a:schemeClr val="accent1"/>
          </a:effectRef>
          <a:fontRef idx="minor">
            <a:schemeClr val="dk1"/>
          </a:fontRef>
        </p:style>
        <p:txBody>
          <a:bodyPr>
            <a:spAutoFit/>
          </a:bodyPr>
          <a:lstStyle/>
          <a:p>
            <a:pPr eaLnBrk="0" hangingPunct="0">
              <a:buSzPct val="80000"/>
              <a:defRPr/>
            </a:pPr>
            <a:r>
              <a:rPr lang="en-GB" sz="2400" kern="0" dirty="0">
                <a:solidFill>
                  <a:schemeClr val="accent2">
                    <a:lumMod val="50000"/>
                  </a:schemeClr>
                </a:solidFill>
              </a:rPr>
              <a:t>Questions asked:</a:t>
            </a:r>
          </a:p>
          <a:p>
            <a:pPr marL="268288" indent="-268288" eaLnBrk="0" hangingPunct="0">
              <a:spcBef>
                <a:spcPts val="600"/>
              </a:spcBef>
              <a:buSzPct val="80000"/>
              <a:buFont typeface="+mj-lt"/>
              <a:buAutoNum type="arabicPeriod"/>
              <a:defRPr/>
            </a:pPr>
            <a:r>
              <a:rPr lang="en-GB" sz="2400" kern="0" dirty="0">
                <a:solidFill>
                  <a:schemeClr val="accent2">
                    <a:lumMod val="50000"/>
                  </a:schemeClr>
                </a:solidFill>
              </a:rPr>
              <a:t>Is practice only clinical practice?</a:t>
            </a:r>
          </a:p>
        </p:txBody>
      </p:sp>
      <p:sp>
        <p:nvSpPr>
          <p:cNvPr id="7" name="TextBox 6"/>
          <p:cNvSpPr txBox="1"/>
          <p:nvPr/>
        </p:nvSpPr>
        <p:spPr>
          <a:xfrm>
            <a:off x="6411913" y="3030538"/>
            <a:ext cx="2228850" cy="3068637"/>
          </a:xfrm>
          <a:prstGeom prst="rect">
            <a:avLst/>
          </a:prstGeom>
          <a:ln w="57150">
            <a:solidFill>
              <a:srgbClr val="00B0F0"/>
            </a:solidFill>
          </a:ln>
        </p:spPr>
        <p:style>
          <a:lnRef idx="2">
            <a:schemeClr val="accent1"/>
          </a:lnRef>
          <a:fillRef idx="1">
            <a:schemeClr val="lt1"/>
          </a:fillRef>
          <a:effectRef idx="0">
            <a:schemeClr val="accent1"/>
          </a:effectRef>
          <a:fontRef idx="minor">
            <a:schemeClr val="dk1"/>
          </a:fontRef>
        </p:style>
        <p:txBody>
          <a:bodyPr>
            <a:spAutoFit/>
          </a:bodyPr>
          <a:lstStyle>
            <a:lvl1pPr marL="9525"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102000"/>
              </a:lnSpc>
              <a:defRPr/>
            </a:pPr>
            <a:r>
              <a:rPr lang="en-GB" altLang="en-US" sz="2400" b="1" smtClean="0">
                <a:solidFill>
                  <a:srgbClr val="632523"/>
                </a:solidFill>
                <a:cs typeface="Calibri" pitchFamily="34" charset="0"/>
              </a:rPr>
              <a:t>Collected evidence to use:</a:t>
            </a:r>
            <a:endParaRPr lang="en-GB" altLang="en-US" sz="2400" smtClean="0">
              <a:solidFill>
                <a:srgbClr val="632523"/>
              </a:solidFill>
              <a:cs typeface="Calibri" pitchFamily="34" charset="0"/>
            </a:endParaRPr>
          </a:p>
          <a:p>
            <a:pPr eaLnBrk="1" hangingPunct="1">
              <a:spcBef>
                <a:spcPts val="13"/>
              </a:spcBef>
              <a:buClr>
                <a:srgbClr val="7030A0"/>
              </a:buClr>
              <a:defRPr/>
            </a:pPr>
            <a:r>
              <a:rPr lang="en-GB" altLang="en-US" sz="2400" smtClean="0">
                <a:solidFill>
                  <a:srgbClr val="632523"/>
                </a:solidFill>
                <a:cs typeface="Calibri" pitchFamily="34" charset="0"/>
              </a:rPr>
              <a:t>1. Pay slips</a:t>
            </a:r>
          </a:p>
          <a:p>
            <a:pPr eaLnBrk="1" hangingPunct="1">
              <a:spcBef>
                <a:spcPts val="13"/>
              </a:spcBef>
              <a:buClr>
                <a:srgbClr val="7030A0"/>
              </a:buClr>
              <a:defRPr/>
            </a:pPr>
            <a:r>
              <a:rPr lang="en-GB" altLang="en-US" sz="2400" smtClean="0">
                <a:solidFill>
                  <a:srgbClr val="632523"/>
                </a:solidFill>
                <a:cs typeface="Calibri" pitchFamily="34" charset="0"/>
              </a:rPr>
              <a:t>2. Contract of employment</a:t>
            </a:r>
          </a:p>
          <a:p>
            <a:pPr eaLnBrk="1" hangingPunct="1">
              <a:spcBef>
                <a:spcPts val="13"/>
              </a:spcBef>
              <a:defRPr/>
            </a:pPr>
            <a:r>
              <a:rPr lang="en-GB" altLang="en-US" sz="2400" smtClean="0">
                <a:solidFill>
                  <a:srgbClr val="632523"/>
                </a:solidFill>
              </a:rPr>
              <a:t>3. </a:t>
            </a:r>
            <a:r>
              <a:rPr lang="en-GB" altLang="en-US" sz="2400" smtClean="0">
                <a:solidFill>
                  <a:srgbClr val="632523"/>
                </a:solidFill>
                <a:cs typeface="Calibri" pitchFamily="34" charset="0"/>
              </a:rPr>
              <a:t>Job description</a:t>
            </a:r>
          </a:p>
        </p:txBody>
      </p:sp>
      <p:pic>
        <p:nvPicPr>
          <p:cNvPr id="13318" name="Picture 7" descr="NMC logo blue 72dpi RG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67625" y="115888"/>
            <a:ext cx="1141413"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it-IT"/>
              <a:t>Joan Cochrane Programme leader Northumbria University</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88913"/>
            <a:ext cx="7018337" cy="576262"/>
          </a:xfrm>
        </p:spPr>
        <p:txBody>
          <a:bodyPr>
            <a:noAutofit/>
          </a:bodyPr>
          <a:lstStyle/>
          <a:p>
            <a:pPr eaLnBrk="1" hangingPunct="1">
              <a:defRPr/>
            </a:pPr>
            <a:r>
              <a:rPr lang="en-GB" sz="4000" b="1" u="sng" dirty="0">
                <a:solidFill>
                  <a:schemeClr val="accent2">
                    <a:lumMod val="50000"/>
                  </a:schemeClr>
                </a:solidFill>
              </a:rPr>
              <a:t>Revalidation requirements</a:t>
            </a:r>
          </a:p>
        </p:txBody>
      </p:sp>
      <p:graphicFrame>
        <p:nvGraphicFramePr>
          <p:cNvPr id="8" name="Content Placeholder 7"/>
          <p:cNvGraphicFramePr>
            <a:graphicFrameLocks noGrp="1"/>
          </p:cNvGraphicFramePr>
          <p:nvPr>
            <p:ph idx="1"/>
          </p:nvPr>
        </p:nvGraphicFramePr>
        <p:xfrm>
          <a:off x="-252536" y="1058912"/>
          <a:ext cx="7344816" cy="5538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2122488" y="2511425"/>
            <a:ext cx="1655762" cy="923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r>
              <a:rPr lang="en-GB" dirty="0"/>
              <a:t>Detailed guidance provided</a:t>
            </a:r>
          </a:p>
        </p:txBody>
      </p:sp>
      <p:sp>
        <p:nvSpPr>
          <p:cNvPr id="3" name="TextBox 2"/>
          <p:cNvSpPr txBox="1"/>
          <p:nvPr/>
        </p:nvSpPr>
        <p:spPr>
          <a:xfrm>
            <a:off x="6189663" y="549275"/>
            <a:ext cx="2881312" cy="2308225"/>
          </a:xfrm>
          <a:prstGeom prst="rect">
            <a:avLst/>
          </a:prstGeom>
          <a:ln w="57150"/>
        </p:spPr>
        <p:style>
          <a:lnRef idx="2">
            <a:schemeClr val="accent1"/>
          </a:lnRef>
          <a:fillRef idx="1">
            <a:schemeClr val="lt1"/>
          </a:fillRef>
          <a:effectRef idx="0">
            <a:schemeClr val="accent1"/>
          </a:effectRef>
          <a:fontRef idx="minor">
            <a:schemeClr val="dk1"/>
          </a:fontRef>
        </p:style>
        <p:txBody>
          <a:bodyPr>
            <a:spAutoFit/>
          </a:bodyPr>
          <a:lstStyle/>
          <a:p>
            <a:pPr eaLnBrk="0" hangingPunct="0">
              <a:buSzPct val="80000"/>
              <a:defRPr/>
            </a:pPr>
            <a:r>
              <a:rPr lang="en-GB" sz="2400" kern="0" dirty="0">
                <a:solidFill>
                  <a:schemeClr val="accent2">
                    <a:lumMod val="50000"/>
                  </a:schemeClr>
                </a:solidFill>
              </a:rPr>
              <a:t>40 hours of CPD required </a:t>
            </a:r>
          </a:p>
          <a:p>
            <a:pPr marL="361950" lvl="1" indent="-168275" eaLnBrk="0" hangingPunct="0">
              <a:buSzPct val="80000"/>
              <a:buFont typeface="Arial" panose="020B0604020202020204" pitchFamily="34" charset="0"/>
              <a:buChar char="•"/>
              <a:defRPr/>
            </a:pPr>
            <a:r>
              <a:rPr lang="en-GB" sz="2400" kern="0" dirty="0">
                <a:solidFill>
                  <a:schemeClr val="accent2">
                    <a:lumMod val="50000"/>
                  </a:schemeClr>
                </a:solidFill>
              </a:rPr>
              <a:t>at least 20 hours participatory</a:t>
            </a:r>
          </a:p>
          <a:p>
            <a:pPr marL="361950" lvl="1" indent="-168275" eaLnBrk="0" hangingPunct="0">
              <a:buSzPct val="80000"/>
              <a:buFont typeface="Arial" panose="020B0604020202020204" pitchFamily="34" charset="0"/>
              <a:buChar char="•"/>
              <a:defRPr/>
            </a:pPr>
            <a:r>
              <a:rPr lang="en-GB" sz="2400" kern="0" dirty="0">
                <a:solidFill>
                  <a:schemeClr val="accent2">
                    <a:lumMod val="50000"/>
                  </a:schemeClr>
                </a:solidFill>
              </a:rPr>
              <a:t>related to scope of practice</a:t>
            </a:r>
          </a:p>
        </p:txBody>
      </p:sp>
      <p:sp>
        <p:nvSpPr>
          <p:cNvPr id="6" name="TextBox 5"/>
          <p:cNvSpPr txBox="1"/>
          <p:nvPr/>
        </p:nvSpPr>
        <p:spPr>
          <a:xfrm>
            <a:off x="4497388" y="4079875"/>
            <a:ext cx="4587875" cy="2714625"/>
          </a:xfrm>
          <a:prstGeom prst="rect">
            <a:avLst/>
          </a:prstGeom>
          <a:ln w="57150">
            <a:solidFill>
              <a:srgbClr val="00B0F0"/>
            </a:solidFill>
          </a:ln>
        </p:spPr>
        <p:style>
          <a:lnRef idx="2">
            <a:schemeClr val="accent1"/>
          </a:lnRef>
          <a:fillRef idx="1">
            <a:schemeClr val="lt1"/>
          </a:fillRef>
          <a:effectRef idx="0">
            <a:schemeClr val="accent1"/>
          </a:effectRef>
          <a:fontRef idx="minor">
            <a:schemeClr val="dk1"/>
          </a:fontRef>
        </p:style>
        <p:txBody>
          <a:bodyPr>
            <a:spAutoFit/>
          </a:bodyPr>
          <a:lstStyle>
            <a:lvl1pPr marL="9525"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102000"/>
              </a:lnSpc>
              <a:defRPr/>
            </a:pPr>
            <a:r>
              <a:rPr lang="en-GB" altLang="en-US" sz="2400" b="1" smtClean="0">
                <a:solidFill>
                  <a:srgbClr val="632523"/>
                </a:solidFill>
                <a:cs typeface="Calibri" pitchFamily="34" charset="0"/>
              </a:rPr>
              <a:t>Collected evidence to use:</a:t>
            </a:r>
          </a:p>
          <a:p>
            <a:pPr eaLnBrk="1" hangingPunct="1">
              <a:spcBef>
                <a:spcPts val="25"/>
              </a:spcBef>
              <a:buClr>
                <a:srgbClr val="7030A0"/>
              </a:buClr>
              <a:defRPr/>
            </a:pPr>
            <a:r>
              <a:rPr lang="en-GB" altLang="en-US" sz="2400" smtClean="0">
                <a:solidFill>
                  <a:srgbClr val="632523"/>
                </a:solidFill>
                <a:cs typeface="Calibri" pitchFamily="34" charset="0"/>
              </a:rPr>
              <a:t>1. Agenda for meetings/minutes</a:t>
            </a:r>
          </a:p>
          <a:p>
            <a:pPr eaLnBrk="1" hangingPunct="1">
              <a:lnSpc>
                <a:spcPct val="102000"/>
              </a:lnSpc>
              <a:buClr>
                <a:srgbClr val="7030A0"/>
              </a:buClr>
              <a:defRPr/>
            </a:pPr>
            <a:r>
              <a:rPr lang="en-GB" altLang="en-US" sz="2400" smtClean="0">
                <a:solidFill>
                  <a:srgbClr val="632523"/>
                </a:solidFill>
                <a:cs typeface="Calibri" pitchFamily="34" charset="0"/>
              </a:rPr>
              <a:t>2. Programme for study days/ notes from session/ certificate of attendance</a:t>
            </a:r>
          </a:p>
          <a:p>
            <a:pPr eaLnBrk="1" hangingPunct="1">
              <a:lnSpc>
                <a:spcPct val="101000"/>
              </a:lnSpc>
              <a:buClr>
                <a:srgbClr val="7030A0"/>
              </a:buClr>
              <a:defRPr/>
            </a:pPr>
            <a:r>
              <a:rPr lang="en-GB" altLang="en-US" sz="2400" smtClean="0">
                <a:solidFill>
                  <a:srgbClr val="632523"/>
                </a:solidFill>
                <a:cs typeface="Calibri" pitchFamily="34" charset="0"/>
              </a:rPr>
              <a:t>3. Copies of articles read, including the hyperlinks.</a:t>
            </a:r>
            <a:r>
              <a:rPr lang="en-GB" altLang="en-US" sz="2400" smtClean="0">
                <a:solidFill>
                  <a:srgbClr val="632523"/>
                </a:solidFill>
                <a:cs typeface="Calibri" pitchFamily="34" charset="0"/>
                <a:hlinkClick r:id="rId8"/>
              </a:rPr>
              <a:t> </a:t>
            </a:r>
            <a:endParaRPr lang="en-GB" altLang="en-US" sz="2400" smtClean="0">
              <a:solidFill>
                <a:srgbClr val="632523"/>
              </a:solidFill>
              <a:cs typeface="Calibri" pitchFamily="34" charset="0"/>
            </a:endParaRPr>
          </a:p>
        </p:txBody>
      </p:sp>
      <p:pic>
        <p:nvPicPr>
          <p:cNvPr id="14343" name="Picture 7" descr="NMC logo blue 72dpi RG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388" y="908050"/>
            <a:ext cx="11414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7" descr="NMC logo blue 72dpi RG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62813" y="228600"/>
            <a:ext cx="11414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pPr>
              <a:defRPr/>
            </a:pPr>
            <a:r>
              <a:rPr lang="it-IT"/>
              <a:t>Joan Cochrane Programme leader Northumbria University</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88913"/>
            <a:ext cx="7018337" cy="576262"/>
          </a:xfrm>
        </p:spPr>
        <p:txBody>
          <a:bodyPr>
            <a:noAutofit/>
          </a:bodyPr>
          <a:lstStyle/>
          <a:p>
            <a:pPr eaLnBrk="1" hangingPunct="1">
              <a:defRPr/>
            </a:pPr>
            <a:r>
              <a:rPr lang="en-GB" sz="4000" b="1" u="sng" dirty="0">
                <a:solidFill>
                  <a:schemeClr val="accent2">
                    <a:lumMod val="50000"/>
                  </a:schemeClr>
                </a:solidFill>
              </a:rPr>
              <a:t>Revalidation requirements</a:t>
            </a:r>
          </a:p>
        </p:txBody>
      </p:sp>
      <p:graphicFrame>
        <p:nvGraphicFramePr>
          <p:cNvPr id="8" name="Content Placeholder 7"/>
          <p:cNvGraphicFramePr>
            <a:graphicFrameLocks noGrp="1"/>
          </p:cNvGraphicFramePr>
          <p:nvPr>
            <p:ph idx="1"/>
          </p:nvPr>
        </p:nvGraphicFramePr>
        <p:xfrm>
          <a:off x="-108520" y="1124744"/>
          <a:ext cx="8640960" cy="5538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4479925" y="1395413"/>
            <a:ext cx="4587875" cy="1200150"/>
          </a:xfrm>
          <a:prstGeom prst="rect">
            <a:avLst/>
          </a:prstGeom>
          <a:ln w="57150"/>
        </p:spPr>
        <p:style>
          <a:lnRef idx="2">
            <a:schemeClr val="accent1"/>
          </a:lnRef>
          <a:fillRef idx="1">
            <a:schemeClr val="lt1"/>
          </a:fillRef>
          <a:effectRef idx="0">
            <a:schemeClr val="accent1"/>
          </a:effectRef>
          <a:fontRef idx="minor">
            <a:schemeClr val="dk1"/>
          </a:fontRef>
        </p:style>
        <p:txBody>
          <a:bodyPr>
            <a:spAutoFit/>
          </a:bodyPr>
          <a:lstStyle/>
          <a:p>
            <a:pPr eaLnBrk="0" hangingPunct="0">
              <a:buSzPct val="80000"/>
              <a:defRPr/>
            </a:pPr>
            <a:r>
              <a:rPr lang="en-GB" sz="2400" kern="0" dirty="0">
                <a:solidFill>
                  <a:schemeClr val="accent2">
                    <a:lumMod val="50000"/>
                  </a:schemeClr>
                </a:solidFill>
              </a:rPr>
              <a:t>Related to practice </a:t>
            </a:r>
          </a:p>
          <a:p>
            <a:pPr marL="361950" lvl="1" indent="-168275" eaLnBrk="0" hangingPunct="0">
              <a:buSzPct val="80000"/>
              <a:buFont typeface="Arial" panose="020B0604020202020204" pitchFamily="34" charset="0"/>
              <a:buChar char="•"/>
              <a:defRPr/>
            </a:pPr>
            <a:r>
              <a:rPr lang="en-GB" sz="2400" kern="0" dirty="0">
                <a:solidFill>
                  <a:schemeClr val="accent2">
                    <a:lumMod val="50000"/>
                  </a:schemeClr>
                </a:solidFill>
              </a:rPr>
              <a:t>Broad options</a:t>
            </a:r>
          </a:p>
          <a:p>
            <a:pPr marL="361950" lvl="1" indent="-168275" eaLnBrk="0" hangingPunct="0">
              <a:buSzPct val="80000"/>
              <a:buFont typeface="Arial" panose="020B0604020202020204" pitchFamily="34" charset="0"/>
              <a:buChar char="•"/>
              <a:defRPr/>
            </a:pPr>
            <a:r>
              <a:rPr lang="en-GB" sz="2400" kern="0" dirty="0">
                <a:solidFill>
                  <a:schemeClr val="accent2">
                    <a:lumMod val="50000"/>
                  </a:schemeClr>
                </a:solidFill>
              </a:rPr>
              <a:t>Not necessarily formal</a:t>
            </a:r>
          </a:p>
        </p:txBody>
      </p:sp>
      <p:sp>
        <p:nvSpPr>
          <p:cNvPr id="5" name="TextBox 4"/>
          <p:cNvSpPr txBox="1"/>
          <p:nvPr/>
        </p:nvSpPr>
        <p:spPr>
          <a:xfrm>
            <a:off x="107950" y="4864100"/>
            <a:ext cx="4779963" cy="1946275"/>
          </a:xfrm>
          <a:prstGeom prst="rect">
            <a:avLst/>
          </a:prstGeom>
          <a:ln w="57150">
            <a:solidFill>
              <a:srgbClr val="00B0F0"/>
            </a:solidFill>
          </a:ln>
        </p:spPr>
        <p:style>
          <a:lnRef idx="2">
            <a:schemeClr val="accent1"/>
          </a:lnRef>
          <a:fillRef idx="1">
            <a:schemeClr val="lt1"/>
          </a:fillRef>
          <a:effectRef idx="0">
            <a:schemeClr val="accent1"/>
          </a:effectRef>
          <a:fontRef idx="minor">
            <a:schemeClr val="dk1"/>
          </a:fontRef>
        </p:style>
        <p:txBody>
          <a:bodyPr>
            <a:spAutoFit/>
          </a:bodyPr>
          <a:lstStyle>
            <a:lvl1pPr marL="9525"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102000"/>
              </a:lnSpc>
              <a:defRPr/>
            </a:pPr>
            <a:r>
              <a:rPr lang="en-GB" altLang="en-US" sz="2400" b="1" smtClean="0">
                <a:solidFill>
                  <a:srgbClr val="632523"/>
                </a:solidFill>
                <a:cs typeface="Calibri" pitchFamily="34" charset="0"/>
              </a:rPr>
              <a:t>Questions:</a:t>
            </a:r>
          </a:p>
          <a:p>
            <a:pPr eaLnBrk="1" hangingPunct="1">
              <a:spcBef>
                <a:spcPts val="25"/>
              </a:spcBef>
              <a:buClr>
                <a:srgbClr val="7030A0"/>
              </a:buClr>
              <a:defRPr/>
            </a:pPr>
            <a:r>
              <a:rPr lang="en-GB" altLang="en-US" sz="2400" smtClean="0">
                <a:solidFill>
                  <a:srgbClr val="632523"/>
                </a:solidFill>
                <a:cs typeface="Calibri" pitchFamily="34" charset="0"/>
              </a:rPr>
              <a:t>1. To be used as the basis for the discussion with registrant (see next)</a:t>
            </a:r>
          </a:p>
          <a:p>
            <a:pPr eaLnBrk="1" hangingPunct="1">
              <a:spcBef>
                <a:spcPts val="25"/>
              </a:spcBef>
              <a:buClr>
                <a:srgbClr val="7030A0"/>
              </a:buClr>
              <a:defRPr/>
            </a:pPr>
            <a:r>
              <a:rPr lang="en-GB" altLang="en-US" sz="2400" smtClean="0">
                <a:solidFill>
                  <a:srgbClr val="632523"/>
                </a:solidFill>
                <a:cs typeface="Calibri" pitchFamily="34" charset="0"/>
              </a:rPr>
              <a:t>2. Annual review over 3 years can be included</a:t>
            </a:r>
          </a:p>
        </p:txBody>
      </p:sp>
      <p:pic>
        <p:nvPicPr>
          <p:cNvPr id="15366" name="Picture 7" descr="NMC logo blue 72dpi RG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62813" y="228600"/>
            <a:ext cx="11414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it-IT"/>
              <a:t>Joan Cochrane Programme leader Northumbria University</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5" y="44450"/>
            <a:ext cx="6623050" cy="576263"/>
          </a:xfrm>
        </p:spPr>
        <p:txBody>
          <a:bodyPr>
            <a:noAutofit/>
          </a:bodyPr>
          <a:lstStyle/>
          <a:p>
            <a:pPr eaLnBrk="1" hangingPunct="1">
              <a:defRPr/>
            </a:pPr>
            <a:r>
              <a:rPr lang="en-GB" sz="4000" b="1" u="sng" dirty="0">
                <a:solidFill>
                  <a:schemeClr val="accent2">
                    <a:lumMod val="50000"/>
                  </a:schemeClr>
                </a:solidFill>
              </a:rPr>
              <a:t>Revalidation requirements</a:t>
            </a:r>
          </a:p>
        </p:txBody>
      </p:sp>
      <p:graphicFrame>
        <p:nvGraphicFramePr>
          <p:cNvPr id="8" name="Content Placeholder 7"/>
          <p:cNvGraphicFramePr>
            <a:graphicFrameLocks noGrp="1"/>
          </p:cNvGraphicFramePr>
          <p:nvPr>
            <p:ph idx="1"/>
          </p:nvPr>
        </p:nvGraphicFramePr>
        <p:xfrm>
          <a:off x="-108520" y="875469"/>
          <a:ext cx="8856984" cy="5538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2047875" y="4660900"/>
            <a:ext cx="1773238" cy="954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r>
              <a:rPr lang="en-GB" sz="2800" dirty="0"/>
              <a:t>Template provided</a:t>
            </a:r>
          </a:p>
        </p:txBody>
      </p:sp>
      <p:sp>
        <p:nvSpPr>
          <p:cNvPr id="5" name="TextBox 4"/>
          <p:cNvSpPr txBox="1"/>
          <p:nvPr/>
        </p:nvSpPr>
        <p:spPr>
          <a:xfrm>
            <a:off x="4386263" y="1260475"/>
            <a:ext cx="4587875" cy="2308225"/>
          </a:xfrm>
          <a:prstGeom prst="rect">
            <a:avLst/>
          </a:prstGeom>
          <a:ln w="57150"/>
        </p:spPr>
        <p:style>
          <a:lnRef idx="2">
            <a:schemeClr val="accent1"/>
          </a:lnRef>
          <a:fillRef idx="1">
            <a:schemeClr val="lt1"/>
          </a:fillRef>
          <a:effectRef idx="0">
            <a:schemeClr val="accent1"/>
          </a:effectRef>
          <a:fontRef idx="minor">
            <a:schemeClr val="dk1"/>
          </a:fontRef>
        </p:style>
        <p:txBody>
          <a:bodyPr>
            <a:spAutoFit/>
          </a:bodyPr>
          <a:lstStyle/>
          <a:p>
            <a:pPr marL="10317">
              <a:spcBef>
                <a:spcPts val="26"/>
              </a:spcBef>
              <a:buClr>
                <a:srgbClr val="7030A0"/>
              </a:buClr>
              <a:tabLst>
                <a:tab pos="165069" algn="l"/>
              </a:tabLst>
              <a:defRPr/>
            </a:pPr>
            <a:r>
              <a:rPr lang="en-GB" sz="2400" kern="0" dirty="0">
                <a:solidFill>
                  <a:schemeClr val="accent2">
                    <a:lumMod val="50000"/>
                  </a:schemeClr>
                </a:solidFill>
              </a:rPr>
              <a:t>Biggest source of discussion amongst pilots</a:t>
            </a:r>
          </a:p>
          <a:p>
            <a:pPr marL="353217" indent="-342900">
              <a:spcBef>
                <a:spcPts val="26"/>
              </a:spcBef>
              <a:buClr>
                <a:srgbClr val="7030A0"/>
              </a:buClr>
              <a:buFont typeface="Arial" panose="020B0604020202020204" pitchFamily="34" charset="0"/>
              <a:buChar char="•"/>
              <a:tabLst>
                <a:tab pos="165069" algn="l"/>
              </a:tabLst>
              <a:defRPr/>
            </a:pPr>
            <a:r>
              <a:rPr lang="en-GB" sz="2400" spc="-9" dirty="0">
                <a:solidFill>
                  <a:schemeClr val="accent2">
                    <a:lumMod val="50000"/>
                  </a:schemeClr>
                </a:solidFill>
                <a:cs typeface="Calibri"/>
              </a:rPr>
              <a:t>Level of reflection</a:t>
            </a:r>
          </a:p>
          <a:p>
            <a:pPr marL="353217" indent="-342900">
              <a:spcBef>
                <a:spcPts val="26"/>
              </a:spcBef>
              <a:buClr>
                <a:srgbClr val="7030A0"/>
              </a:buClr>
              <a:buFont typeface="Arial" panose="020B0604020202020204" pitchFamily="34" charset="0"/>
              <a:buChar char="•"/>
              <a:tabLst>
                <a:tab pos="165069" algn="l"/>
              </a:tabLst>
              <a:defRPr/>
            </a:pPr>
            <a:r>
              <a:rPr lang="en-GB" sz="2400" spc="-9" dirty="0">
                <a:solidFill>
                  <a:schemeClr val="accent2">
                    <a:lumMod val="50000"/>
                  </a:schemeClr>
                </a:solidFill>
                <a:cs typeface="Calibri"/>
              </a:rPr>
              <a:t>best practice, </a:t>
            </a:r>
          </a:p>
          <a:p>
            <a:pPr marL="353217" indent="-342900">
              <a:spcBef>
                <a:spcPts val="26"/>
              </a:spcBef>
              <a:buClr>
                <a:srgbClr val="7030A0"/>
              </a:buClr>
              <a:buFont typeface="Arial" panose="020B0604020202020204" pitchFamily="34" charset="0"/>
              <a:buChar char="•"/>
              <a:tabLst>
                <a:tab pos="165069" algn="l"/>
              </a:tabLst>
              <a:defRPr/>
            </a:pPr>
            <a:r>
              <a:rPr lang="en-GB" sz="2400" spc="-9" dirty="0">
                <a:solidFill>
                  <a:schemeClr val="accent2">
                    <a:lumMod val="50000"/>
                  </a:schemeClr>
                </a:solidFill>
                <a:cs typeface="Calibri"/>
              </a:rPr>
              <a:t>or achievable for all</a:t>
            </a:r>
            <a:endParaRPr lang="en-GB" sz="2400" dirty="0">
              <a:solidFill>
                <a:schemeClr val="accent2">
                  <a:lumMod val="50000"/>
                </a:schemeClr>
              </a:solidFill>
              <a:cs typeface="Calibri"/>
            </a:endParaRPr>
          </a:p>
          <a:p>
            <a:pPr eaLnBrk="0" hangingPunct="0">
              <a:buSzPct val="80000"/>
              <a:defRPr/>
            </a:pPr>
            <a:endParaRPr lang="en-GB" sz="2400" kern="0" dirty="0">
              <a:solidFill>
                <a:srgbClr val="000000"/>
              </a:solidFill>
              <a:latin typeface="Arial"/>
            </a:endParaRPr>
          </a:p>
        </p:txBody>
      </p:sp>
      <p:pic>
        <p:nvPicPr>
          <p:cNvPr id="16390" name="Picture 7" descr="NMC logo blue 72dpi RG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950" y="908050"/>
            <a:ext cx="114141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pPr>
              <a:defRPr/>
            </a:pPr>
            <a:r>
              <a:rPr lang="it-IT"/>
              <a:t>Joan Cochrane Programme leader Northumbria University</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88913"/>
            <a:ext cx="7018337" cy="576262"/>
          </a:xfrm>
        </p:spPr>
        <p:txBody>
          <a:bodyPr>
            <a:noAutofit/>
          </a:bodyPr>
          <a:lstStyle/>
          <a:p>
            <a:pPr eaLnBrk="1" hangingPunct="1">
              <a:defRPr/>
            </a:pPr>
            <a:r>
              <a:rPr lang="en-GB" sz="4000" b="1" u="sng" dirty="0">
                <a:solidFill>
                  <a:schemeClr val="accent2">
                    <a:lumMod val="50000"/>
                  </a:schemeClr>
                </a:solidFill>
              </a:rPr>
              <a:t>Revalidation requirements</a:t>
            </a:r>
          </a:p>
        </p:txBody>
      </p:sp>
      <p:graphicFrame>
        <p:nvGraphicFramePr>
          <p:cNvPr id="8" name="Content Placeholder 7"/>
          <p:cNvGraphicFramePr>
            <a:graphicFrameLocks noGrp="1"/>
          </p:cNvGraphicFramePr>
          <p:nvPr>
            <p:ph idx="1"/>
          </p:nvPr>
        </p:nvGraphicFramePr>
        <p:xfrm>
          <a:off x="-108520" y="1008366"/>
          <a:ext cx="8640960" cy="5538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412" name="Picture 7" descr="NMC logo blue 72dpi RG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62813" y="228600"/>
            <a:ext cx="11414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it-IT"/>
              <a:t>Joan Cochrane Programme leader Northumbria University</a:t>
            </a:r>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88913"/>
            <a:ext cx="7018337" cy="576262"/>
          </a:xfrm>
        </p:spPr>
        <p:txBody>
          <a:bodyPr>
            <a:noAutofit/>
          </a:bodyPr>
          <a:lstStyle/>
          <a:p>
            <a:pPr eaLnBrk="1" hangingPunct="1">
              <a:defRPr/>
            </a:pPr>
            <a:r>
              <a:rPr lang="en-GB" sz="4000" b="1" u="sng" dirty="0">
                <a:solidFill>
                  <a:schemeClr val="accent2">
                    <a:lumMod val="50000"/>
                  </a:schemeClr>
                </a:solidFill>
              </a:rPr>
              <a:t>Revalidation requirements</a:t>
            </a:r>
          </a:p>
        </p:txBody>
      </p:sp>
      <p:graphicFrame>
        <p:nvGraphicFramePr>
          <p:cNvPr id="8" name="Content Placeholder 7"/>
          <p:cNvGraphicFramePr>
            <a:graphicFrameLocks noGrp="1"/>
          </p:cNvGraphicFramePr>
          <p:nvPr>
            <p:ph idx="1"/>
          </p:nvPr>
        </p:nvGraphicFramePr>
        <p:xfrm>
          <a:off x="-108520" y="1124744"/>
          <a:ext cx="8640960" cy="5538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436" name="Picture 7" descr="NMC logo blue 72dpi RG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62813" y="228600"/>
            <a:ext cx="11414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it-IT"/>
              <a:t>Joan Cochrane Programme leader Northumbria University</a:t>
            </a:r>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GB" altLang="en-US" smtClean="0"/>
              <a:t>COMPETENCE FRAMEWORKS</a:t>
            </a:r>
          </a:p>
        </p:txBody>
      </p:sp>
      <p:sp>
        <p:nvSpPr>
          <p:cNvPr id="19459" name="Content Placeholder 2"/>
          <p:cNvSpPr>
            <a:spLocks noGrp="1"/>
          </p:cNvSpPr>
          <p:nvPr>
            <p:ph idx="1"/>
          </p:nvPr>
        </p:nvSpPr>
        <p:spPr>
          <a:xfrm>
            <a:off x="395288" y="1773238"/>
            <a:ext cx="8640762" cy="4824412"/>
          </a:xfrm>
        </p:spPr>
        <p:txBody>
          <a:bodyPr/>
          <a:lstStyle/>
          <a:p>
            <a:pPr eaLnBrk="1" hangingPunct="1"/>
            <a:r>
              <a:rPr lang="en-GB" altLang="en-US" sz="2800" smtClean="0"/>
              <a:t>viewed as an integral part of workforce development (Larkin 2014) </a:t>
            </a:r>
          </a:p>
          <a:p>
            <a:pPr eaLnBrk="1" hangingPunct="1"/>
            <a:r>
              <a:rPr lang="en-GB" altLang="en-US" sz="2800" smtClean="0"/>
              <a:t>increasingly utilised to increase not only knowledge and skills but also transparency, into not only these attributes, but also attitudes and behaviours (Thorpe 2015). </a:t>
            </a:r>
          </a:p>
          <a:p>
            <a:pPr eaLnBrk="1" hangingPunct="1"/>
            <a:r>
              <a:rPr lang="en-GB" altLang="en-US" sz="2800" smtClean="0"/>
              <a:t>Also an ethical obligation for healthcare professionals to maintain competence within their work arena (Alison2009, Nursing and Midwifery Council [NMC] 2015). </a:t>
            </a:r>
          </a:p>
        </p:txBody>
      </p:sp>
      <p:pic>
        <p:nvPicPr>
          <p:cNvPr id="19460" name="Picture 5" descr="Screen Shot 2013-06-03 at 22.30.11.png"/>
          <p:cNvPicPr>
            <a:picLocks noChangeAspect="1" noChangeArrowheads="1"/>
          </p:cNvPicPr>
          <p:nvPr/>
        </p:nvPicPr>
        <p:blipFill>
          <a:blip r:embed="rId3" cstate="print">
            <a:extLst>
              <a:ext uri="{28A0092B-C50C-407E-A947-70E740481C1C}">
                <a14:useLocalDpi xmlns:a14="http://schemas.microsoft.com/office/drawing/2010/main" val="0"/>
              </a:ext>
            </a:extLst>
          </a:blip>
          <a:srcRect b="22787"/>
          <a:stretch>
            <a:fillRect/>
          </a:stretch>
        </p:blipFill>
        <p:spPr bwMode="auto">
          <a:xfrm>
            <a:off x="107950" y="6467475"/>
            <a:ext cx="10763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it-IT"/>
              <a:t>Joan Cochrane Programme leader Northumbria University</a:t>
            </a:r>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GB" altLang="en-US" smtClean="0"/>
              <a:t>OPPORTUNITY</a:t>
            </a:r>
          </a:p>
        </p:txBody>
      </p:sp>
      <p:sp>
        <p:nvSpPr>
          <p:cNvPr id="20483" name="Content Placeholder 2"/>
          <p:cNvSpPr>
            <a:spLocks noGrp="1"/>
          </p:cNvSpPr>
          <p:nvPr>
            <p:ph idx="1"/>
          </p:nvPr>
        </p:nvSpPr>
        <p:spPr/>
        <p:txBody>
          <a:bodyPr/>
          <a:lstStyle/>
          <a:p>
            <a:pPr eaLnBrk="1" hangingPunct="1"/>
            <a:r>
              <a:rPr lang="en-GB" altLang="en-US" smtClean="0"/>
              <a:t>the changes required by the NMC, regarding revalidation of nurse/midwife practitioners, on their register (NMC 2015), implies that many IPCP can now link their professional identity, work appraisals, performance, personal and professional development, reflections and fitness to practice, directly to competences, during the revalidation process of their registration</a:t>
            </a:r>
          </a:p>
          <a:p>
            <a:pPr eaLnBrk="1" hangingPunct="1"/>
            <a:endParaRPr lang="en-GB" altLang="en-US" smtClean="0"/>
          </a:p>
        </p:txBody>
      </p:sp>
      <p:pic>
        <p:nvPicPr>
          <p:cNvPr id="20484" name="Picture 5" descr="Screen Shot 2013-06-03 at 22.30.11.png"/>
          <p:cNvPicPr>
            <a:picLocks noChangeAspect="1" noChangeArrowheads="1"/>
          </p:cNvPicPr>
          <p:nvPr/>
        </p:nvPicPr>
        <p:blipFill>
          <a:blip r:embed="rId3" cstate="print">
            <a:extLst>
              <a:ext uri="{28A0092B-C50C-407E-A947-70E740481C1C}">
                <a14:useLocalDpi xmlns:a14="http://schemas.microsoft.com/office/drawing/2010/main" val="0"/>
              </a:ext>
            </a:extLst>
          </a:blip>
          <a:srcRect b="22787"/>
          <a:stretch>
            <a:fillRect/>
          </a:stretch>
        </p:blipFill>
        <p:spPr bwMode="auto">
          <a:xfrm>
            <a:off x="107950" y="6453188"/>
            <a:ext cx="10763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it-IT"/>
              <a:t>Joan Cochrane Programme leader Northumbria University</a:t>
            </a: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GB" altLang="en-US" smtClean="0"/>
              <a:t>AIM</a:t>
            </a:r>
          </a:p>
        </p:txBody>
      </p:sp>
      <p:sp>
        <p:nvSpPr>
          <p:cNvPr id="3" name="Content Placeholder 2"/>
          <p:cNvSpPr>
            <a:spLocks noGrp="1"/>
          </p:cNvSpPr>
          <p:nvPr>
            <p:ph idx="1"/>
          </p:nvPr>
        </p:nvSpPr>
        <p:spPr/>
        <p:txBody>
          <a:bodyPr/>
          <a:lstStyle/>
          <a:p>
            <a:pPr eaLnBrk="1" hangingPunct="1">
              <a:defRPr/>
            </a:pPr>
            <a:r>
              <a:rPr lang="en-GB" dirty="0" smtClean="0"/>
              <a:t>TO PROVIDE INSIGHT (and examples) INTO HOW COMPETENCES  AND REVALIDATION CAN BE INTERTWINED</a:t>
            </a:r>
          </a:p>
          <a:p>
            <a:pPr marL="0" indent="0" eaLnBrk="1" hangingPunct="1">
              <a:buFontTx/>
              <a:buNone/>
              <a:defRPr/>
            </a:pPr>
            <a:endParaRPr lang="en-GB" dirty="0"/>
          </a:p>
        </p:txBody>
      </p:sp>
      <p:pic>
        <p:nvPicPr>
          <p:cNvPr id="3076" name="Picture 5" descr="Screen Shot 2013-06-03 at 22.30.11.png"/>
          <p:cNvPicPr>
            <a:picLocks noChangeAspect="1" noChangeArrowheads="1"/>
          </p:cNvPicPr>
          <p:nvPr/>
        </p:nvPicPr>
        <p:blipFill>
          <a:blip r:embed="rId3" cstate="print">
            <a:extLst>
              <a:ext uri="{28A0092B-C50C-407E-A947-70E740481C1C}">
                <a14:useLocalDpi xmlns:a14="http://schemas.microsoft.com/office/drawing/2010/main" val="0"/>
              </a:ext>
            </a:extLst>
          </a:blip>
          <a:srcRect b="22787"/>
          <a:stretch>
            <a:fillRect/>
          </a:stretch>
        </p:blipFill>
        <p:spPr bwMode="auto">
          <a:xfrm>
            <a:off x="107950" y="5876925"/>
            <a:ext cx="10763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it-IT"/>
              <a:t>Joan Cochrane Programme leader Northumbria University</a:t>
            </a:r>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11188" y="404813"/>
            <a:ext cx="7018337" cy="646112"/>
          </a:xfrm>
        </p:spPr>
        <p:txBody>
          <a:bodyPr/>
          <a:lstStyle/>
          <a:p>
            <a:pPr eaLnBrk="1" hangingPunct="1"/>
            <a:r>
              <a:rPr lang="en-GB" altLang="en-US" smtClean="0"/>
              <a:t>Portfolios</a:t>
            </a:r>
          </a:p>
        </p:txBody>
      </p:sp>
      <p:sp>
        <p:nvSpPr>
          <p:cNvPr id="3" name="Content Placeholder 2"/>
          <p:cNvSpPr>
            <a:spLocks noGrp="1"/>
          </p:cNvSpPr>
          <p:nvPr>
            <p:ph idx="1"/>
          </p:nvPr>
        </p:nvSpPr>
        <p:spPr>
          <a:xfrm>
            <a:off x="468313" y="1125538"/>
            <a:ext cx="8567737" cy="5472112"/>
          </a:xfrm>
        </p:spPr>
        <p:txBody>
          <a:bodyPr/>
          <a:lstStyle/>
          <a:p>
            <a:pPr eaLnBrk="1" hangingPunct="1">
              <a:spcBef>
                <a:spcPts val="0"/>
              </a:spcBef>
              <a:buFont typeface="Arial" charset="0"/>
              <a:buChar char="•"/>
              <a:defRPr/>
            </a:pPr>
            <a:r>
              <a:rPr lang="en-GB" sz="2400" dirty="0" smtClean="0"/>
              <a:t>Participants </a:t>
            </a:r>
            <a:r>
              <a:rPr lang="en-GB" sz="2400" dirty="0"/>
              <a:t>will compile a portfolio to include:</a:t>
            </a:r>
          </a:p>
          <a:p>
            <a:pPr marL="609600" lvl="1" indent="-342900" eaLnBrk="1" hangingPunct="1">
              <a:buFont typeface="Arial" pitchFamily="34" charset="0"/>
              <a:buChar char="•"/>
              <a:defRPr/>
            </a:pPr>
            <a:r>
              <a:rPr lang="en-GB" sz="2000" dirty="0"/>
              <a:t>A record of the practice hours completed and the context and settings of practice in which it was </a:t>
            </a:r>
            <a:r>
              <a:rPr lang="en-GB" sz="2000" dirty="0" smtClean="0"/>
              <a:t>undertaken</a:t>
            </a:r>
          </a:p>
          <a:p>
            <a:pPr marL="609600" lvl="1" indent="-342900" eaLnBrk="1" hangingPunct="1">
              <a:buFont typeface="Arial" pitchFamily="34" charset="0"/>
              <a:buChar char="•"/>
              <a:defRPr/>
            </a:pPr>
            <a:endParaRPr lang="en-GB" sz="2000" dirty="0"/>
          </a:p>
          <a:p>
            <a:pPr marL="609600" lvl="1" indent="-342900" eaLnBrk="1" hangingPunct="1">
              <a:buFont typeface="Arial" pitchFamily="34" charset="0"/>
              <a:buChar char="•"/>
              <a:defRPr/>
            </a:pPr>
            <a:r>
              <a:rPr lang="en-GB" sz="2000" dirty="0"/>
              <a:t>Five reflective accounts on feedback on their practice and their CPD activities and linking this to Code </a:t>
            </a:r>
            <a:r>
              <a:rPr lang="en-GB" sz="2000" dirty="0" smtClean="0"/>
              <a:t>requirements</a:t>
            </a:r>
          </a:p>
          <a:p>
            <a:pPr marL="609600" lvl="1" indent="-342900" eaLnBrk="1" hangingPunct="1">
              <a:buFont typeface="Arial" pitchFamily="34" charset="0"/>
              <a:buChar char="•"/>
              <a:defRPr/>
            </a:pPr>
            <a:endParaRPr lang="en-GB" sz="2000" dirty="0"/>
          </a:p>
          <a:p>
            <a:pPr marL="609600" lvl="1" indent="-342900" eaLnBrk="1" hangingPunct="1">
              <a:buFont typeface="Arial" pitchFamily="34" charset="0"/>
              <a:buChar char="•"/>
              <a:defRPr/>
            </a:pPr>
            <a:r>
              <a:rPr lang="en-GB" sz="2000" dirty="0"/>
              <a:t>CPD related </a:t>
            </a:r>
            <a:r>
              <a:rPr lang="en-GB" sz="2000" dirty="0" smtClean="0"/>
              <a:t>evidence</a:t>
            </a:r>
          </a:p>
          <a:p>
            <a:pPr marL="609600" lvl="1" indent="-342900" eaLnBrk="1" hangingPunct="1">
              <a:buFont typeface="Arial" pitchFamily="34" charset="0"/>
              <a:buChar char="•"/>
              <a:defRPr/>
            </a:pPr>
            <a:endParaRPr lang="en-GB" sz="2000" dirty="0"/>
          </a:p>
          <a:p>
            <a:pPr marL="609600" lvl="1" indent="-342900" eaLnBrk="1" hangingPunct="1">
              <a:buFont typeface="Arial" pitchFamily="34" charset="0"/>
              <a:buChar char="•"/>
              <a:defRPr/>
            </a:pPr>
            <a:r>
              <a:rPr lang="en-GB" sz="2000" dirty="0"/>
              <a:t>Professional indemnity arrangement </a:t>
            </a:r>
            <a:r>
              <a:rPr lang="en-GB" sz="2000" dirty="0" smtClean="0"/>
              <a:t>information</a:t>
            </a:r>
          </a:p>
          <a:p>
            <a:pPr marL="609600" lvl="1" indent="-342900" eaLnBrk="1" hangingPunct="1">
              <a:buFont typeface="Arial" pitchFamily="34" charset="0"/>
              <a:buChar char="•"/>
              <a:defRPr/>
            </a:pPr>
            <a:endParaRPr lang="en-GB" sz="2000" dirty="0"/>
          </a:p>
          <a:p>
            <a:pPr marL="609600" lvl="1" indent="-342900" eaLnBrk="1" hangingPunct="1">
              <a:buFont typeface="Arial" pitchFamily="34" charset="0"/>
              <a:buChar char="•"/>
              <a:defRPr/>
            </a:pPr>
            <a:r>
              <a:rPr lang="en-GB" sz="2000" dirty="0"/>
              <a:t>Confirmation-related </a:t>
            </a:r>
            <a:r>
              <a:rPr lang="en-GB" sz="2000" dirty="0" smtClean="0"/>
              <a:t>documents</a:t>
            </a:r>
          </a:p>
          <a:p>
            <a:pPr eaLnBrk="1" hangingPunct="1">
              <a:buFont typeface="Arial" charset="0"/>
              <a:buChar char="•"/>
              <a:defRPr/>
            </a:pPr>
            <a:endParaRPr lang="en-GB" sz="2000" dirty="0"/>
          </a:p>
          <a:p>
            <a:pPr eaLnBrk="1" hangingPunct="1">
              <a:buFont typeface="Arial" charset="0"/>
              <a:buChar char="•"/>
              <a:defRPr/>
            </a:pPr>
            <a:r>
              <a:rPr lang="en-GB" sz="2000" dirty="0" smtClean="0"/>
              <a:t>NMC guidance sets out detailed records that should be kept in the portfolio. </a:t>
            </a:r>
          </a:p>
          <a:p>
            <a:pPr lvl="1" indent="0" eaLnBrk="1" hangingPunct="1">
              <a:buFont typeface="Arial" charset="0"/>
              <a:buNone/>
              <a:defRPr/>
            </a:pPr>
            <a:endParaRPr lang="en-GB" sz="2000" dirty="0"/>
          </a:p>
          <a:p>
            <a:pPr eaLnBrk="1" hangingPunct="1">
              <a:buFont typeface="Arial" charset="0"/>
              <a:buChar char="•"/>
              <a:defRPr/>
            </a:pPr>
            <a:endParaRPr lang="en-GB" dirty="0"/>
          </a:p>
        </p:txBody>
      </p:sp>
      <p:pic>
        <p:nvPicPr>
          <p:cNvPr id="21508" name="Picture 7" descr="NMC logo blue 72dpi 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2813" y="228600"/>
            <a:ext cx="11414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it-IT"/>
              <a:t>Joan Cochrane Programme leader Northumbria University</a:t>
            </a:r>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827088" y="188913"/>
            <a:ext cx="7556500" cy="792162"/>
          </a:xfrm>
        </p:spPr>
        <p:txBody>
          <a:bodyPr/>
          <a:lstStyle/>
          <a:p>
            <a:r>
              <a:rPr lang="en-GB" altLang="en-US" smtClean="0"/>
              <a:t>Competences for IPCP </a:t>
            </a:r>
            <a:r>
              <a:rPr lang="en-GB" altLang="en-US" sz="800" smtClean="0"/>
              <a:t>(Burnett 2011)</a:t>
            </a:r>
          </a:p>
        </p:txBody>
      </p:sp>
      <p:pic>
        <p:nvPicPr>
          <p:cNvPr id="2253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55650" y="928688"/>
            <a:ext cx="7272338" cy="59261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2" name="Picture 5" descr="Screen Shot 2013-06-03 at 22.30.11.png"/>
          <p:cNvPicPr>
            <a:picLocks noChangeAspect="1" noChangeArrowheads="1"/>
          </p:cNvPicPr>
          <p:nvPr/>
        </p:nvPicPr>
        <p:blipFill>
          <a:blip r:embed="rId4" cstate="print">
            <a:extLst>
              <a:ext uri="{28A0092B-C50C-407E-A947-70E740481C1C}">
                <a14:useLocalDpi xmlns:a14="http://schemas.microsoft.com/office/drawing/2010/main" val="0"/>
              </a:ext>
            </a:extLst>
          </a:blip>
          <a:srcRect b="22787"/>
          <a:stretch>
            <a:fillRect/>
          </a:stretch>
        </p:blipFill>
        <p:spPr bwMode="auto">
          <a:xfrm>
            <a:off x="8172450" y="6424613"/>
            <a:ext cx="931863"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it-IT"/>
              <a:t>Joan Cochrane Programme leader Northumbria University</a:t>
            </a:r>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altLang="en-US" smtClean="0"/>
              <a:t>Competencies for Link personnel</a:t>
            </a:r>
          </a:p>
        </p:txBody>
      </p:sp>
      <p:sp>
        <p:nvSpPr>
          <p:cNvPr id="23555" name="Content Placeholder 2"/>
          <p:cNvSpPr>
            <a:spLocks noGrp="1"/>
          </p:cNvSpPr>
          <p:nvPr>
            <p:ph idx="1"/>
          </p:nvPr>
        </p:nvSpPr>
        <p:spPr>
          <a:xfrm>
            <a:off x="457200" y="1600200"/>
            <a:ext cx="8229600" cy="5213350"/>
          </a:xfrm>
        </p:spPr>
        <p:txBody>
          <a:bodyPr/>
          <a:lstStyle/>
          <a:p>
            <a:r>
              <a:rPr lang="en-GB" altLang="en-US" smtClean="0"/>
              <a:t>European Centre For Disease Control [ECDC](2013) Core competencies for infection control  and hospital hygiene professionals in the European Union. ECDC Stockholm</a:t>
            </a:r>
          </a:p>
          <a:p>
            <a:r>
              <a:rPr lang="en-GB" altLang="en-US" sz="900" smtClean="0">
                <a:hlinkClick r:id="rId3"/>
              </a:rPr>
              <a:t>http://ecdc.europa.eu/en/publications/Publications/infection-control-core-competencies.pdf</a:t>
            </a:r>
            <a:endParaRPr lang="en-GB" altLang="en-US" sz="900" smtClean="0"/>
          </a:p>
          <a:p>
            <a:endParaRPr lang="en-GB" altLang="en-US" sz="900" smtClean="0"/>
          </a:p>
          <a:p>
            <a:r>
              <a:rPr lang="en-GB" altLang="en-US" smtClean="0"/>
              <a:t>Royal College of Nursing (2012) The role of the Link Nurse in infection prevention and control (IPC) developing a link nurse framework. RCN London</a:t>
            </a:r>
          </a:p>
          <a:p>
            <a:r>
              <a:rPr lang="en-GB" altLang="en-US" sz="900" smtClean="0">
                <a:hlinkClick r:id="rId4"/>
              </a:rPr>
              <a:t>https://www2.rcn.org.uk/__data/assets/pdf_file/0006/481515/004310.pdf</a:t>
            </a:r>
            <a:endParaRPr lang="en-GB" altLang="en-US" sz="900" smtClean="0"/>
          </a:p>
          <a:p>
            <a:endParaRPr lang="en-GB" altLang="en-US" sz="900" smtClean="0"/>
          </a:p>
          <a:p>
            <a:endParaRPr lang="en-GB" altLang="en-US" smtClean="0"/>
          </a:p>
          <a:p>
            <a:endParaRPr lang="en-GB" altLang="en-US" smtClean="0"/>
          </a:p>
          <a:p>
            <a:endParaRPr lang="en-GB" altLang="en-US" smtClean="0"/>
          </a:p>
        </p:txBody>
      </p:sp>
      <p:sp>
        <p:nvSpPr>
          <p:cNvPr id="2" name="Footer Placeholder 1"/>
          <p:cNvSpPr>
            <a:spLocks noGrp="1"/>
          </p:cNvSpPr>
          <p:nvPr>
            <p:ph type="ftr" sz="quarter" idx="11"/>
          </p:nvPr>
        </p:nvSpPr>
        <p:spPr/>
        <p:txBody>
          <a:bodyPr/>
          <a:lstStyle/>
          <a:p>
            <a:pPr>
              <a:defRPr/>
            </a:pPr>
            <a:r>
              <a:rPr lang="it-IT"/>
              <a:t>Joan Cochrane Programme leader Northumbria University</a:t>
            </a:r>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altLang="en-US" smtClean="0"/>
              <a:t>So How do the current competences fit with revalidation? </a:t>
            </a:r>
          </a:p>
        </p:txBody>
      </p:sp>
      <p:sp>
        <p:nvSpPr>
          <p:cNvPr id="24579" name="Content Placeholder 2"/>
          <p:cNvSpPr>
            <a:spLocks noGrp="1"/>
          </p:cNvSpPr>
          <p:nvPr>
            <p:ph idx="1"/>
          </p:nvPr>
        </p:nvSpPr>
        <p:spPr>
          <a:xfrm>
            <a:off x="468313" y="2060575"/>
            <a:ext cx="8229600" cy="4525963"/>
          </a:xfrm>
        </p:spPr>
        <p:txBody>
          <a:bodyPr/>
          <a:lstStyle/>
          <a:p>
            <a:r>
              <a:rPr lang="en-GB" altLang="en-US" smtClean="0"/>
              <a:t>When self assessing your competence consider how THE FOUR THEMES OF THE NMC CODE sit within your reflections and THE CURRENT DOMAINS OF COMPETENCY</a:t>
            </a:r>
          </a:p>
          <a:p>
            <a:r>
              <a:rPr lang="en-GB" altLang="en-US" smtClean="0"/>
              <a:t>This will all enable you to have a more productive appraisal in terms of your professional and personal development needs and possible career progression.</a:t>
            </a:r>
          </a:p>
        </p:txBody>
      </p:sp>
      <p:pic>
        <p:nvPicPr>
          <p:cNvPr id="24580" name="Picture 5" descr="Screen Shot 2013-06-03 at 22.30.11.png"/>
          <p:cNvPicPr>
            <a:picLocks noChangeAspect="1" noChangeArrowheads="1"/>
          </p:cNvPicPr>
          <p:nvPr/>
        </p:nvPicPr>
        <p:blipFill>
          <a:blip r:embed="rId3" cstate="print">
            <a:extLst>
              <a:ext uri="{28A0092B-C50C-407E-A947-70E740481C1C}">
                <a14:useLocalDpi xmlns:a14="http://schemas.microsoft.com/office/drawing/2010/main" val="0"/>
              </a:ext>
            </a:extLst>
          </a:blip>
          <a:srcRect b="22787"/>
          <a:stretch>
            <a:fillRect/>
          </a:stretch>
        </p:blipFill>
        <p:spPr bwMode="auto">
          <a:xfrm>
            <a:off x="107950" y="6237288"/>
            <a:ext cx="10763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it-IT"/>
              <a:t>Joan Cochrane Programme leader Northumbria University</a:t>
            </a:r>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0" y="1354138"/>
          <a:ext cx="8229600" cy="2606675"/>
        </p:xfrm>
        <a:graphic>
          <a:graphicData uri="http://schemas.openxmlformats.org/drawingml/2006/table">
            <a:tbl>
              <a:tblPr firstRow="1" firstCol="1" bandRow="1">
                <a:tableStyleId>{5C22544A-7EE6-4342-B048-85BDC9FD1C3A}</a:tableStyleId>
              </a:tblPr>
              <a:tblGrid>
                <a:gridCol w="2572062">
                  <a:extLst>
                    <a:ext uri="{9D8B030D-6E8A-4147-A177-3AD203B41FA5}">
                      <a16:colId xmlns:a16="http://schemas.microsoft.com/office/drawing/2014/main" val="20000"/>
                    </a:ext>
                  </a:extLst>
                </a:gridCol>
                <a:gridCol w="1885846">
                  <a:extLst>
                    <a:ext uri="{9D8B030D-6E8A-4147-A177-3AD203B41FA5}">
                      <a16:colId xmlns:a16="http://schemas.microsoft.com/office/drawing/2014/main" val="20001"/>
                    </a:ext>
                  </a:extLst>
                </a:gridCol>
                <a:gridCol w="1885846">
                  <a:extLst>
                    <a:ext uri="{9D8B030D-6E8A-4147-A177-3AD203B41FA5}">
                      <a16:colId xmlns:a16="http://schemas.microsoft.com/office/drawing/2014/main" val="20002"/>
                    </a:ext>
                  </a:extLst>
                </a:gridCol>
                <a:gridCol w="1885846">
                  <a:extLst>
                    <a:ext uri="{9D8B030D-6E8A-4147-A177-3AD203B41FA5}">
                      <a16:colId xmlns:a16="http://schemas.microsoft.com/office/drawing/2014/main" val="20003"/>
                    </a:ext>
                  </a:extLst>
                </a:gridCol>
              </a:tblGrid>
              <a:tr h="2606675">
                <a:tc>
                  <a:txBody>
                    <a:bodyPr/>
                    <a:lstStyle/>
                    <a:p>
                      <a:pPr>
                        <a:lnSpc>
                          <a:spcPct val="120000"/>
                        </a:lnSpc>
                        <a:spcAft>
                          <a:spcPts val="285"/>
                        </a:spcAft>
                      </a:pPr>
                      <a:r>
                        <a:rPr lang="en-GB" sz="900" dirty="0">
                          <a:effectLst/>
                        </a:rPr>
                        <a:t>Guide to completing practice hours log</a:t>
                      </a:r>
                      <a:endParaRPr lang="en-GB" sz="1000" dirty="0">
                        <a:effectLst/>
                      </a:endParaRPr>
                    </a:p>
                    <a:p>
                      <a:pPr>
                        <a:lnSpc>
                          <a:spcPct val="120000"/>
                        </a:lnSpc>
                        <a:spcAft>
                          <a:spcPts val="0"/>
                        </a:spcAft>
                      </a:pPr>
                      <a:r>
                        <a:rPr lang="en-GB" sz="800" spc="-5" dirty="0">
                          <a:effectLst/>
                        </a:rPr>
                        <a:t>To record your hours of practice as a registered nurse and/or midwife, please fill in a page for each of your periods of practice. Please enter your most recent practice first and then any other practice until you reach 450 hours. You do not necessarily need to record individual practice hours. You can describe your practice hours in terms of standard working days or weeks. For example if you work full time, please just make one entry of hours. If you have worked in a range of settings please set these out individually. You may need to print additional pages to add more periods of practice. If you are both a nurse and midwife you will need to provide information to cover 450 hours of practice for each of these registrations.</a:t>
                      </a:r>
                      <a:endParaRPr lang="en-GB" sz="1000" dirty="0">
                        <a:solidFill>
                          <a:srgbClr val="000000"/>
                        </a:solidFill>
                        <a:effectLst/>
                        <a:latin typeface="MinionPro-Regular"/>
                        <a:ea typeface="MS Mincho"/>
                        <a:cs typeface="MinionPro-Regular"/>
                      </a:endParaRPr>
                    </a:p>
                  </a:txBody>
                  <a:tcPr marL="59852" marR="59852" marT="0" marB="0"/>
                </a:tc>
                <a:tc>
                  <a:txBody>
                    <a:bodyPr/>
                    <a:lstStyle/>
                    <a:p>
                      <a:pPr fontAlgn="ctr">
                        <a:lnSpc>
                          <a:spcPct val="120000"/>
                        </a:lnSpc>
                        <a:spcAft>
                          <a:spcPts val="0"/>
                        </a:spcAft>
                      </a:pPr>
                      <a:r>
                        <a:rPr lang="en-GB" sz="900" dirty="0">
                          <a:effectLst/>
                        </a:rPr>
                        <a:t>Work setting</a:t>
                      </a:r>
                      <a:endParaRPr lang="en-GB" sz="1000" dirty="0">
                        <a:effectLst/>
                      </a:endParaRPr>
                    </a:p>
                    <a:p>
                      <a:pPr marL="342900" lvl="0" indent="-342900" fontAlgn="ctr">
                        <a:spcAft>
                          <a:spcPts val="0"/>
                        </a:spcAft>
                        <a:buFont typeface="Symbol"/>
                        <a:buChar char=""/>
                      </a:pPr>
                      <a:r>
                        <a:rPr lang="en-GB" sz="900" dirty="0">
                          <a:effectLst/>
                        </a:rPr>
                        <a:t>Ambulance service</a:t>
                      </a:r>
                      <a:endParaRPr lang="en-GB" sz="1000" dirty="0">
                        <a:effectLst/>
                      </a:endParaRPr>
                    </a:p>
                    <a:p>
                      <a:pPr marL="342900" lvl="0" indent="-342900" fontAlgn="ctr">
                        <a:spcAft>
                          <a:spcPts val="0"/>
                        </a:spcAft>
                        <a:buFont typeface="Symbol"/>
                        <a:buChar char=""/>
                      </a:pPr>
                      <a:r>
                        <a:rPr lang="en-GB" sz="900" dirty="0">
                          <a:effectLst/>
                        </a:rPr>
                        <a:t>Care home sector</a:t>
                      </a:r>
                      <a:endParaRPr lang="en-GB" sz="1000" dirty="0">
                        <a:effectLst/>
                      </a:endParaRPr>
                    </a:p>
                    <a:p>
                      <a:pPr marL="342900" lvl="0" indent="-342900" fontAlgn="ctr">
                        <a:spcAft>
                          <a:spcPts val="0"/>
                        </a:spcAft>
                        <a:buFont typeface="Symbol"/>
                        <a:buChar char=""/>
                      </a:pPr>
                      <a:r>
                        <a:rPr lang="en-GB" sz="900" dirty="0">
                          <a:effectLst/>
                        </a:rPr>
                        <a:t>Community setting (including district nursing and community psychiatric nursing) </a:t>
                      </a:r>
                      <a:endParaRPr lang="en-GB" sz="1000" dirty="0">
                        <a:effectLst/>
                      </a:endParaRPr>
                    </a:p>
                    <a:p>
                      <a:pPr marL="342900" lvl="0" indent="-342900" fontAlgn="ctr">
                        <a:spcAft>
                          <a:spcPts val="0"/>
                        </a:spcAft>
                        <a:buFont typeface="Symbol"/>
                        <a:buChar char=""/>
                      </a:pPr>
                      <a:r>
                        <a:rPr lang="en-GB" sz="900" dirty="0">
                          <a:effectLst/>
                        </a:rPr>
                        <a:t>Consultancy </a:t>
                      </a:r>
                      <a:endParaRPr lang="en-GB" sz="1000" dirty="0">
                        <a:effectLst/>
                      </a:endParaRPr>
                    </a:p>
                    <a:p>
                      <a:pPr marL="342900" lvl="0" indent="-342900" fontAlgn="ctr">
                        <a:spcAft>
                          <a:spcPts val="0"/>
                        </a:spcAft>
                        <a:buFont typeface="Symbol"/>
                        <a:buChar char=""/>
                      </a:pPr>
                      <a:r>
                        <a:rPr lang="en-GB" sz="900" dirty="0">
                          <a:effectLst/>
                        </a:rPr>
                        <a:t>Cosmetic or aesthetic sector </a:t>
                      </a:r>
                      <a:endParaRPr lang="en-GB" sz="1000" dirty="0">
                        <a:effectLst/>
                      </a:endParaRPr>
                    </a:p>
                    <a:p>
                      <a:pPr marL="342900" lvl="0" indent="-342900" fontAlgn="ctr">
                        <a:spcAft>
                          <a:spcPts val="0"/>
                        </a:spcAft>
                        <a:buFont typeface="Symbol"/>
                        <a:buChar char=""/>
                      </a:pPr>
                      <a:r>
                        <a:rPr lang="en-GB" sz="900" dirty="0">
                          <a:effectLst/>
                        </a:rPr>
                        <a:t>Governing body or other leadership</a:t>
                      </a:r>
                      <a:endParaRPr lang="en-GB" sz="1000" dirty="0">
                        <a:effectLst/>
                      </a:endParaRPr>
                    </a:p>
                    <a:p>
                      <a:pPr marL="342900" lvl="0" indent="-342900" fontAlgn="ctr">
                        <a:spcAft>
                          <a:spcPts val="0"/>
                        </a:spcAft>
                        <a:buFont typeface="Symbol"/>
                        <a:buChar char=""/>
                      </a:pPr>
                      <a:r>
                        <a:rPr lang="en-GB" sz="900" dirty="0">
                          <a:effectLst/>
                        </a:rPr>
                        <a:t>GP practice or other primary care </a:t>
                      </a:r>
                      <a:endParaRPr lang="en-GB" sz="1000" dirty="0">
                        <a:effectLst/>
                      </a:endParaRPr>
                    </a:p>
                    <a:p>
                      <a:pPr marL="342900" lvl="0" indent="-342900" fontAlgn="ctr">
                        <a:spcAft>
                          <a:spcPts val="0"/>
                        </a:spcAft>
                        <a:buFont typeface="Symbol"/>
                        <a:buChar char=""/>
                      </a:pPr>
                      <a:r>
                        <a:rPr lang="en-GB" sz="900" dirty="0">
                          <a:effectLst/>
                        </a:rPr>
                        <a:t>Hospital or other secondary care </a:t>
                      </a:r>
                      <a:endParaRPr lang="en-GB" sz="1000" dirty="0">
                        <a:effectLst/>
                      </a:endParaRPr>
                    </a:p>
                    <a:p>
                      <a:pPr marL="342900" lvl="0" indent="-342900" fontAlgn="ctr">
                        <a:spcAft>
                          <a:spcPts val="0"/>
                        </a:spcAft>
                        <a:buFont typeface="Symbol"/>
                        <a:buChar char=""/>
                      </a:pPr>
                      <a:r>
                        <a:rPr lang="en-GB" sz="900" dirty="0">
                          <a:effectLst/>
                        </a:rPr>
                        <a:t>Inspectorate or regulator </a:t>
                      </a:r>
                      <a:endParaRPr lang="en-GB" sz="1000" dirty="0">
                        <a:effectLst/>
                      </a:endParaRPr>
                    </a:p>
                    <a:p>
                      <a:pPr marL="342900" lvl="0" indent="-342900" fontAlgn="ctr">
                        <a:spcAft>
                          <a:spcPts val="0"/>
                        </a:spcAft>
                        <a:buFont typeface="Symbol"/>
                        <a:buChar char=""/>
                      </a:pPr>
                      <a:r>
                        <a:rPr lang="en-GB" sz="900" dirty="0">
                          <a:effectLst/>
                        </a:rPr>
                        <a:t>Insurance or legal </a:t>
                      </a:r>
                      <a:endParaRPr lang="en-GB" sz="1000" dirty="0">
                        <a:effectLst/>
                        <a:latin typeface="Cambria"/>
                        <a:ea typeface="MS Mincho"/>
                        <a:cs typeface="Times New Roman"/>
                      </a:endParaRPr>
                    </a:p>
                  </a:txBody>
                  <a:tcPr marL="59852" marR="59852" marT="0" marB="0"/>
                </a:tc>
                <a:tc>
                  <a:txBody>
                    <a:bodyPr/>
                    <a:lstStyle/>
                    <a:p>
                      <a:pPr marL="342900" lvl="0" indent="-342900" fontAlgn="ctr">
                        <a:spcAft>
                          <a:spcPts val="0"/>
                        </a:spcAft>
                        <a:buFont typeface="Symbol"/>
                        <a:buChar char=""/>
                      </a:pPr>
                      <a:r>
                        <a:rPr lang="en-GB" sz="900">
                          <a:effectLst/>
                        </a:rPr>
                        <a:t>Maternity unit or birth centre</a:t>
                      </a:r>
                      <a:endParaRPr lang="en-GB" sz="1000">
                        <a:effectLst/>
                      </a:endParaRPr>
                    </a:p>
                    <a:p>
                      <a:pPr marL="342900" lvl="0" indent="-342900" fontAlgn="ctr">
                        <a:spcAft>
                          <a:spcPts val="0"/>
                        </a:spcAft>
                        <a:buFont typeface="Symbol"/>
                        <a:buChar char=""/>
                      </a:pPr>
                      <a:r>
                        <a:rPr lang="en-GB" sz="900">
                          <a:effectLst/>
                        </a:rPr>
                        <a:t>Military</a:t>
                      </a:r>
                      <a:endParaRPr lang="en-GB" sz="1000">
                        <a:effectLst/>
                      </a:endParaRPr>
                    </a:p>
                    <a:p>
                      <a:pPr marL="342900" lvl="0" indent="-342900" fontAlgn="ctr">
                        <a:spcAft>
                          <a:spcPts val="0"/>
                        </a:spcAft>
                        <a:buFont typeface="Symbol"/>
                        <a:buChar char=""/>
                      </a:pPr>
                      <a:r>
                        <a:rPr lang="en-GB" sz="900">
                          <a:effectLst/>
                        </a:rPr>
                        <a:t>Occupational health </a:t>
                      </a:r>
                      <a:endParaRPr lang="en-GB" sz="1000">
                        <a:effectLst/>
                      </a:endParaRPr>
                    </a:p>
                    <a:p>
                      <a:pPr marL="342900" lvl="0" indent="-342900" fontAlgn="ctr">
                        <a:spcAft>
                          <a:spcPts val="0"/>
                        </a:spcAft>
                        <a:buFont typeface="Symbol"/>
                        <a:buChar char=""/>
                      </a:pPr>
                      <a:r>
                        <a:rPr lang="en-GB" sz="900">
                          <a:effectLst/>
                        </a:rPr>
                        <a:t>Police </a:t>
                      </a:r>
                      <a:endParaRPr lang="en-GB" sz="1000">
                        <a:effectLst/>
                      </a:endParaRPr>
                    </a:p>
                    <a:p>
                      <a:pPr marL="342900" lvl="0" indent="-342900" fontAlgn="ctr">
                        <a:spcAft>
                          <a:spcPts val="0"/>
                        </a:spcAft>
                        <a:buFont typeface="Symbol"/>
                        <a:buChar char=""/>
                      </a:pPr>
                      <a:r>
                        <a:rPr lang="en-GB" sz="900">
                          <a:effectLst/>
                        </a:rPr>
                        <a:t>Policy organisation </a:t>
                      </a:r>
                      <a:endParaRPr lang="en-GB" sz="1000">
                        <a:effectLst/>
                      </a:endParaRPr>
                    </a:p>
                    <a:p>
                      <a:pPr marL="342900" lvl="0" indent="-342900" fontAlgn="ctr">
                        <a:spcAft>
                          <a:spcPts val="0"/>
                        </a:spcAft>
                        <a:buFont typeface="Symbol"/>
                        <a:buChar char=""/>
                      </a:pPr>
                      <a:r>
                        <a:rPr lang="en-GB" sz="900">
                          <a:effectLst/>
                        </a:rPr>
                        <a:t>Prison </a:t>
                      </a:r>
                      <a:endParaRPr lang="en-GB" sz="1000">
                        <a:effectLst/>
                      </a:endParaRPr>
                    </a:p>
                    <a:p>
                      <a:pPr marL="342900" lvl="0" indent="-342900" fontAlgn="ctr">
                        <a:spcAft>
                          <a:spcPts val="0"/>
                        </a:spcAft>
                        <a:buFont typeface="Symbol"/>
                        <a:buChar char=""/>
                      </a:pPr>
                      <a:r>
                        <a:rPr lang="en-GB" sz="900">
                          <a:effectLst/>
                        </a:rPr>
                        <a:t>Private domestic setting </a:t>
                      </a:r>
                      <a:endParaRPr lang="en-GB" sz="1000">
                        <a:effectLst/>
                      </a:endParaRPr>
                    </a:p>
                    <a:p>
                      <a:pPr marL="342900" lvl="0" indent="-342900" fontAlgn="ctr">
                        <a:spcAft>
                          <a:spcPts val="0"/>
                        </a:spcAft>
                        <a:buFont typeface="Symbol"/>
                        <a:buChar char=""/>
                      </a:pPr>
                      <a:r>
                        <a:rPr lang="en-GB" sz="900">
                          <a:effectLst/>
                        </a:rPr>
                        <a:t>Public health organisation </a:t>
                      </a:r>
                      <a:endParaRPr lang="en-GB" sz="1000">
                        <a:effectLst/>
                      </a:endParaRPr>
                    </a:p>
                    <a:p>
                      <a:pPr marL="342900" lvl="0" indent="-342900" fontAlgn="ctr">
                        <a:spcAft>
                          <a:spcPts val="0"/>
                        </a:spcAft>
                        <a:buFont typeface="Symbol"/>
                        <a:buChar char=""/>
                      </a:pPr>
                      <a:r>
                        <a:rPr lang="en-GB" sz="900">
                          <a:effectLst/>
                        </a:rPr>
                        <a:t>School </a:t>
                      </a:r>
                      <a:endParaRPr lang="en-GB" sz="1000">
                        <a:effectLst/>
                      </a:endParaRPr>
                    </a:p>
                    <a:p>
                      <a:pPr marL="342900" lvl="0" indent="-342900" fontAlgn="ctr">
                        <a:spcAft>
                          <a:spcPts val="0"/>
                        </a:spcAft>
                        <a:buFont typeface="Symbol"/>
                        <a:buChar char=""/>
                      </a:pPr>
                      <a:r>
                        <a:rPr lang="en-GB" sz="900">
                          <a:effectLst/>
                        </a:rPr>
                        <a:t>Specialist or other tertiary care including hospice </a:t>
                      </a:r>
                      <a:endParaRPr lang="en-GB" sz="1000">
                        <a:effectLst/>
                      </a:endParaRPr>
                    </a:p>
                    <a:p>
                      <a:pPr marL="342900" lvl="0" indent="-342900" fontAlgn="ctr">
                        <a:spcAft>
                          <a:spcPts val="0"/>
                        </a:spcAft>
                        <a:buFont typeface="Symbol"/>
                        <a:buChar char=""/>
                      </a:pPr>
                      <a:r>
                        <a:rPr lang="en-GB" sz="900">
                          <a:effectLst/>
                        </a:rPr>
                        <a:t>Telephone or e-health advice </a:t>
                      </a:r>
                      <a:endParaRPr lang="en-GB" sz="1000">
                        <a:effectLst/>
                      </a:endParaRPr>
                    </a:p>
                    <a:p>
                      <a:pPr marL="342900" lvl="0" indent="-342900" fontAlgn="ctr">
                        <a:spcAft>
                          <a:spcPts val="0"/>
                        </a:spcAft>
                        <a:buFont typeface="Symbol"/>
                        <a:buChar char=""/>
                      </a:pPr>
                      <a:r>
                        <a:rPr lang="en-GB" sz="900">
                          <a:effectLst/>
                        </a:rPr>
                        <a:t>Trade union or professional body </a:t>
                      </a:r>
                      <a:endParaRPr lang="en-GB" sz="1000">
                        <a:effectLst/>
                      </a:endParaRPr>
                    </a:p>
                    <a:p>
                      <a:pPr marL="342900" lvl="0" indent="-342900" fontAlgn="ctr">
                        <a:spcAft>
                          <a:spcPts val="0"/>
                        </a:spcAft>
                        <a:buFont typeface="Symbol"/>
                        <a:buChar char=""/>
                      </a:pPr>
                      <a:r>
                        <a:rPr lang="en-GB" sz="900">
                          <a:effectLst/>
                        </a:rPr>
                        <a:t>University or other research facility </a:t>
                      </a:r>
                      <a:endParaRPr lang="en-GB" sz="1000">
                        <a:effectLst/>
                      </a:endParaRPr>
                    </a:p>
                    <a:p>
                      <a:pPr marL="342900" lvl="0" indent="-342900" fontAlgn="ctr">
                        <a:spcAft>
                          <a:spcPts val="0"/>
                        </a:spcAft>
                        <a:buFont typeface="Symbol"/>
                        <a:buChar char=""/>
                      </a:pPr>
                      <a:r>
                        <a:rPr lang="en-GB" sz="900">
                          <a:effectLst/>
                        </a:rPr>
                        <a:t>Voluntary or charity sector </a:t>
                      </a:r>
                      <a:endParaRPr lang="en-GB" sz="1000">
                        <a:effectLst/>
                      </a:endParaRPr>
                    </a:p>
                    <a:p>
                      <a:pPr marL="342900" lvl="0" indent="-342900" fontAlgn="ctr">
                        <a:spcAft>
                          <a:spcPts val="0"/>
                        </a:spcAft>
                        <a:buFont typeface="Symbol"/>
                        <a:buChar char=""/>
                      </a:pPr>
                      <a:r>
                        <a:rPr lang="en-GB" sz="900">
                          <a:effectLst/>
                        </a:rPr>
                        <a:t>Other</a:t>
                      </a:r>
                      <a:endParaRPr lang="en-GB" sz="1000">
                        <a:effectLst/>
                        <a:latin typeface="Cambria"/>
                        <a:ea typeface="MS Mincho"/>
                        <a:cs typeface="Times New Roman"/>
                      </a:endParaRPr>
                    </a:p>
                  </a:txBody>
                  <a:tcPr marL="59852" marR="59852" marT="0" marB="0"/>
                </a:tc>
                <a:tc>
                  <a:txBody>
                    <a:bodyPr/>
                    <a:lstStyle/>
                    <a:p>
                      <a:pPr fontAlgn="ctr">
                        <a:lnSpc>
                          <a:spcPct val="120000"/>
                        </a:lnSpc>
                        <a:spcAft>
                          <a:spcPts val="0"/>
                        </a:spcAft>
                      </a:pPr>
                      <a:r>
                        <a:rPr lang="en-GB" sz="900" dirty="0">
                          <a:effectLst/>
                        </a:rPr>
                        <a:t>Scope of practice</a:t>
                      </a:r>
                      <a:endParaRPr lang="en-GB" sz="1000" dirty="0">
                        <a:effectLst/>
                      </a:endParaRPr>
                    </a:p>
                    <a:p>
                      <a:pPr marL="342900" lvl="0" indent="-342900" fontAlgn="ctr">
                        <a:spcAft>
                          <a:spcPts val="0"/>
                        </a:spcAft>
                        <a:buFont typeface="Symbol"/>
                        <a:buChar char=""/>
                      </a:pPr>
                      <a:r>
                        <a:rPr lang="en-GB" sz="900" dirty="0">
                          <a:effectLst/>
                        </a:rPr>
                        <a:t>Commissioning</a:t>
                      </a:r>
                      <a:endParaRPr lang="en-GB" sz="1000" dirty="0">
                        <a:effectLst/>
                      </a:endParaRPr>
                    </a:p>
                    <a:p>
                      <a:pPr marL="342900" lvl="0" indent="-342900" fontAlgn="ctr">
                        <a:spcAft>
                          <a:spcPts val="0"/>
                        </a:spcAft>
                        <a:buFont typeface="Symbol"/>
                        <a:buChar char=""/>
                      </a:pPr>
                      <a:r>
                        <a:rPr lang="en-GB" sz="900" dirty="0">
                          <a:effectLst/>
                        </a:rPr>
                        <a:t>Consultancy</a:t>
                      </a:r>
                      <a:endParaRPr lang="en-GB" sz="1000" dirty="0">
                        <a:effectLst/>
                      </a:endParaRPr>
                    </a:p>
                    <a:p>
                      <a:pPr marL="342900" lvl="0" indent="-342900" fontAlgn="ctr">
                        <a:spcAft>
                          <a:spcPts val="0"/>
                        </a:spcAft>
                        <a:buFont typeface="Symbol"/>
                        <a:buChar char=""/>
                      </a:pPr>
                      <a:r>
                        <a:rPr lang="en-GB" sz="900" dirty="0">
                          <a:effectLst/>
                        </a:rPr>
                        <a:t>Education</a:t>
                      </a:r>
                      <a:endParaRPr lang="en-GB" sz="1000" dirty="0">
                        <a:effectLst/>
                      </a:endParaRPr>
                    </a:p>
                    <a:p>
                      <a:pPr marL="342900" lvl="0" indent="-342900" fontAlgn="ctr">
                        <a:spcAft>
                          <a:spcPts val="0"/>
                        </a:spcAft>
                        <a:buFont typeface="Symbol"/>
                        <a:buChar char=""/>
                      </a:pPr>
                      <a:r>
                        <a:rPr lang="en-GB" sz="900" dirty="0">
                          <a:effectLst/>
                        </a:rPr>
                        <a:t>Management</a:t>
                      </a:r>
                      <a:endParaRPr lang="en-GB" sz="1000" dirty="0">
                        <a:effectLst/>
                      </a:endParaRPr>
                    </a:p>
                    <a:p>
                      <a:pPr marL="342900" lvl="0" indent="-342900" fontAlgn="ctr">
                        <a:spcAft>
                          <a:spcPts val="0"/>
                        </a:spcAft>
                        <a:buFont typeface="Symbol"/>
                        <a:buChar char=""/>
                      </a:pPr>
                      <a:r>
                        <a:rPr lang="en-GB" sz="900" dirty="0">
                          <a:effectLst/>
                        </a:rPr>
                        <a:t>Policy</a:t>
                      </a:r>
                      <a:endParaRPr lang="en-GB" sz="1000" dirty="0">
                        <a:effectLst/>
                      </a:endParaRPr>
                    </a:p>
                    <a:p>
                      <a:pPr marL="342900" lvl="0" indent="-342900" fontAlgn="ctr">
                        <a:spcAft>
                          <a:spcPts val="0"/>
                        </a:spcAft>
                        <a:buFont typeface="Symbol"/>
                        <a:buChar char=""/>
                      </a:pPr>
                      <a:r>
                        <a:rPr lang="en-GB" sz="900" dirty="0">
                          <a:effectLst/>
                        </a:rPr>
                        <a:t>Direct patient care</a:t>
                      </a:r>
                      <a:endParaRPr lang="en-GB" sz="1000" dirty="0">
                        <a:effectLst/>
                      </a:endParaRPr>
                    </a:p>
                    <a:p>
                      <a:pPr marL="342900" lvl="0" indent="-342900" fontAlgn="ctr">
                        <a:spcAft>
                          <a:spcPts val="565"/>
                        </a:spcAft>
                        <a:buFont typeface="Symbol"/>
                        <a:buChar char=""/>
                      </a:pPr>
                      <a:r>
                        <a:rPr lang="en-GB" sz="900" dirty="0">
                          <a:effectLst/>
                        </a:rPr>
                        <a:t>Quality assurance or inspection</a:t>
                      </a:r>
                      <a:endParaRPr lang="en-GB" sz="1000" dirty="0">
                        <a:effectLst/>
                      </a:endParaRPr>
                    </a:p>
                    <a:p>
                      <a:pPr fontAlgn="ctr">
                        <a:spcAft>
                          <a:spcPts val="0"/>
                        </a:spcAft>
                      </a:pPr>
                      <a:r>
                        <a:rPr lang="en-GB" sz="900" dirty="0">
                          <a:effectLst/>
                        </a:rPr>
                        <a:t>Registration</a:t>
                      </a:r>
                      <a:endParaRPr lang="en-GB" sz="1000" dirty="0">
                        <a:effectLst/>
                      </a:endParaRPr>
                    </a:p>
                    <a:p>
                      <a:pPr marL="342900" lvl="0" indent="-342900" fontAlgn="ctr">
                        <a:spcAft>
                          <a:spcPts val="0"/>
                        </a:spcAft>
                        <a:buFont typeface="Symbol"/>
                        <a:buChar char=""/>
                      </a:pPr>
                      <a:r>
                        <a:rPr lang="en-GB" sz="900" dirty="0">
                          <a:effectLst/>
                        </a:rPr>
                        <a:t>Nurse</a:t>
                      </a:r>
                      <a:endParaRPr lang="en-GB" sz="1000" dirty="0">
                        <a:effectLst/>
                      </a:endParaRPr>
                    </a:p>
                    <a:p>
                      <a:pPr marL="342900" lvl="0" indent="-342900" fontAlgn="ctr">
                        <a:spcAft>
                          <a:spcPts val="0"/>
                        </a:spcAft>
                        <a:buFont typeface="Symbol"/>
                        <a:buChar char=""/>
                      </a:pPr>
                      <a:r>
                        <a:rPr lang="en-GB" sz="900" dirty="0">
                          <a:effectLst/>
                        </a:rPr>
                        <a:t>Midwife</a:t>
                      </a:r>
                      <a:endParaRPr lang="en-GB" sz="1000" dirty="0">
                        <a:effectLst/>
                      </a:endParaRPr>
                    </a:p>
                    <a:p>
                      <a:pPr marL="342900" lvl="0" indent="-342900" fontAlgn="ctr">
                        <a:spcAft>
                          <a:spcPts val="0"/>
                        </a:spcAft>
                        <a:buFont typeface="Symbol"/>
                        <a:buChar char=""/>
                      </a:pPr>
                      <a:r>
                        <a:rPr lang="en-GB" sz="900" dirty="0">
                          <a:effectLst/>
                        </a:rPr>
                        <a:t>Nurse/SCPHN</a:t>
                      </a:r>
                      <a:endParaRPr lang="en-GB" sz="1000" dirty="0">
                        <a:effectLst/>
                      </a:endParaRPr>
                    </a:p>
                    <a:p>
                      <a:pPr marL="342900" lvl="0" indent="-342900" fontAlgn="ctr">
                        <a:spcAft>
                          <a:spcPts val="0"/>
                        </a:spcAft>
                        <a:buFont typeface="Symbol"/>
                        <a:buChar char=""/>
                      </a:pPr>
                      <a:r>
                        <a:rPr lang="en-GB" sz="900" dirty="0">
                          <a:effectLst/>
                        </a:rPr>
                        <a:t>Midwife/SCPHN</a:t>
                      </a:r>
                      <a:endParaRPr lang="en-GB" sz="1000" dirty="0">
                        <a:effectLst/>
                      </a:endParaRPr>
                    </a:p>
                    <a:p>
                      <a:pPr marL="342900" lvl="0" indent="-342900">
                        <a:spcAft>
                          <a:spcPts val="0"/>
                        </a:spcAft>
                        <a:buFont typeface="Symbol"/>
                        <a:buChar char=""/>
                      </a:pPr>
                      <a:r>
                        <a:rPr lang="en-GB" sz="900" dirty="0">
                          <a:effectLst/>
                        </a:rPr>
                        <a:t>Nurse and Midwife (including Nurse/SCHPN and Midwife/SCPHN)</a:t>
                      </a:r>
                      <a:endParaRPr lang="en-GB" sz="1000" dirty="0">
                        <a:effectLst/>
                        <a:latin typeface="Cambria"/>
                        <a:ea typeface="MS Mincho"/>
                        <a:cs typeface="Times New Roman"/>
                      </a:endParaRPr>
                    </a:p>
                  </a:txBody>
                  <a:tcPr marL="59852" marR="59852" marT="0" marB="0"/>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nvGraphicFramePr>
        <p:xfrm>
          <a:off x="549275" y="4005263"/>
          <a:ext cx="8075613" cy="1752600"/>
        </p:xfrm>
        <a:graphic>
          <a:graphicData uri="http://schemas.openxmlformats.org/drawingml/2006/table">
            <a:tbl>
              <a:tblPr firstRow="1" firstCol="1" bandRow="1">
                <a:tableStyleId>{5C22544A-7EE6-4342-B048-85BDC9FD1C3A}</a:tableStyleId>
              </a:tblPr>
              <a:tblGrid>
                <a:gridCol w="739395">
                  <a:extLst>
                    <a:ext uri="{9D8B030D-6E8A-4147-A177-3AD203B41FA5}">
                      <a16:colId xmlns:a16="http://schemas.microsoft.com/office/drawing/2014/main" val="20000"/>
                    </a:ext>
                  </a:extLst>
                </a:gridCol>
                <a:gridCol w="1028585">
                  <a:extLst>
                    <a:ext uri="{9D8B030D-6E8A-4147-A177-3AD203B41FA5}">
                      <a16:colId xmlns:a16="http://schemas.microsoft.com/office/drawing/2014/main" val="20001"/>
                    </a:ext>
                  </a:extLst>
                </a:gridCol>
                <a:gridCol w="1021170">
                  <a:extLst>
                    <a:ext uri="{9D8B030D-6E8A-4147-A177-3AD203B41FA5}">
                      <a16:colId xmlns:a16="http://schemas.microsoft.com/office/drawing/2014/main" val="20002"/>
                    </a:ext>
                  </a:extLst>
                </a:gridCol>
                <a:gridCol w="1021700">
                  <a:extLst>
                    <a:ext uri="{9D8B030D-6E8A-4147-A177-3AD203B41FA5}">
                      <a16:colId xmlns:a16="http://schemas.microsoft.com/office/drawing/2014/main" val="20003"/>
                    </a:ext>
                  </a:extLst>
                </a:gridCol>
                <a:gridCol w="1021700">
                  <a:extLst>
                    <a:ext uri="{9D8B030D-6E8A-4147-A177-3AD203B41FA5}">
                      <a16:colId xmlns:a16="http://schemas.microsoft.com/office/drawing/2014/main" val="20004"/>
                    </a:ext>
                  </a:extLst>
                </a:gridCol>
                <a:gridCol w="1022230">
                  <a:extLst>
                    <a:ext uri="{9D8B030D-6E8A-4147-A177-3AD203B41FA5}">
                      <a16:colId xmlns:a16="http://schemas.microsoft.com/office/drawing/2014/main" val="20005"/>
                    </a:ext>
                  </a:extLst>
                </a:gridCol>
                <a:gridCol w="2220832">
                  <a:extLst>
                    <a:ext uri="{9D8B030D-6E8A-4147-A177-3AD203B41FA5}">
                      <a16:colId xmlns:a16="http://schemas.microsoft.com/office/drawing/2014/main" val="20006"/>
                    </a:ext>
                  </a:extLst>
                </a:gridCol>
              </a:tblGrid>
              <a:tr h="1179360">
                <a:tc>
                  <a:txBody>
                    <a:bodyPr/>
                    <a:lstStyle/>
                    <a:p>
                      <a:pPr fontAlgn="ctr">
                        <a:lnSpc>
                          <a:spcPct val="120000"/>
                        </a:lnSpc>
                        <a:spcAft>
                          <a:spcPts val="0"/>
                        </a:spcAft>
                      </a:pPr>
                      <a:r>
                        <a:rPr lang="en-GB" sz="900" dirty="0">
                          <a:effectLst/>
                        </a:rPr>
                        <a:t>Dates:</a:t>
                      </a:r>
                      <a:endParaRPr lang="en-GB" sz="1000" dirty="0">
                        <a:effectLst/>
                        <a:latin typeface="Cambria"/>
                        <a:ea typeface="MS Mincho"/>
                        <a:cs typeface="Times New Roman"/>
                      </a:endParaRPr>
                    </a:p>
                  </a:txBody>
                  <a:tcPr marL="58293" marR="0" marT="0" marB="0"/>
                </a:tc>
                <a:tc>
                  <a:txBody>
                    <a:bodyPr/>
                    <a:lstStyle/>
                    <a:p>
                      <a:pPr fontAlgn="ctr">
                        <a:lnSpc>
                          <a:spcPct val="120000"/>
                        </a:lnSpc>
                        <a:spcAft>
                          <a:spcPts val="0"/>
                        </a:spcAft>
                      </a:pPr>
                      <a:r>
                        <a:rPr lang="en-GB" sz="900">
                          <a:effectLst/>
                        </a:rPr>
                        <a:t>Name and address of organisation:</a:t>
                      </a:r>
                      <a:endParaRPr lang="en-GB" sz="1000">
                        <a:effectLst/>
                        <a:latin typeface="Cambria"/>
                        <a:ea typeface="MS Mincho"/>
                        <a:cs typeface="Times New Roman"/>
                      </a:endParaRPr>
                    </a:p>
                  </a:txBody>
                  <a:tcPr marL="58293" marR="0" marT="0" marB="0"/>
                </a:tc>
                <a:tc>
                  <a:txBody>
                    <a:bodyPr/>
                    <a:lstStyle/>
                    <a:p>
                      <a:pPr fontAlgn="ctr">
                        <a:lnSpc>
                          <a:spcPct val="120000"/>
                        </a:lnSpc>
                        <a:spcAft>
                          <a:spcPts val="0"/>
                        </a:spcAft>
                      </a:pPr>
                      <a:r>
                        <a:rPr lang="en-GB" sz="900" dirty="0">
                          <a:effectLst/>
                        </a:rPr>
                        <a:t>Your work setting</a:t>
                      </a:r>
                      <a:endParaRPr lang="en-GB" sz="1000" dirty="0">
                        <a:effectLst/>
                      </a:endParaRPr>
                    </a:p>
                    <a:p>
                      <a:pPr>
                        <a:lnSpc>
                          <a:spcPct val="120000"/>
                        </a:lnSpc>
                        <a:spcAft>
                          <a:spcPts val="0"/>
                        </a:spcAft>
                        <a:tabLst>
                          <a:tab pos="111125" algn="l"/>
                        </a:tabLst>
                      </a:pPr>
                      <a:r>
                        <a:rPr lang="en-GB" sz="600" dirty="0">
                          <a:effectLst/>
                        </a:rPr>
                        <a:t>(choose from list above):</a:t>
                      </a:r>
                      <a:endParaRPr lang="en-GB" sz="1000" dirty="0">
                        <a:solidFill>
                          <a:srgbClr val="000000"/>
                        </a:solidFill>
                        <a:effectLst/>
                        <a:latin typeface="MinionPro-Regular"/>
                        <a:ea typeface="MS Mincho"/>
                        <a:cs typeface="MinionPro-Regular"/>
                      </a:endParaRPr>
                    </a:p>
                  </a:txBody>
                  <a:tcPr marL="58293" marR="0" marT="0" marB="0"/>
                </a:tc>
                <a:tc>
                  <a:txBody>
                    <a:bodyPr/>
                    <a:lstStyle/>
                    <a:p>
                      <a:pPr fontAlgn="ctr">
                        <a:lnSpc>
                          <a:spcPct val="120000"/>
                        </a:lnSpc>
                        <a:spcAft>
                          <a:spcPts val="0"/>
                        </a:spcAft>
                      </a:pPr>
                      <a:r>
                        <a:rPr lang="en-GB" sz="900">
                          <a:effectLst/>
                        </a:rPr>
                        <a:t>Your scope</a:t>
                      </a:r>
                      <a:br>
                        <a:rPr lang="en-GB" sz="900">
                          <a:effectLst/>
                        </a:rPr>
                      </a:br>
                      <a:r>
                        <a:rPr lang="en-GB" sz="900">
                          <a:effectLst/>
                        </a:rPr>
                        <a:t>of practice</a:t>
                      </a:r>
                      <a:endParaRPr lang="en-GB" sz="1000">
                        <a:effectLst/>
                      </a:endParaRPr>
                    </a:p>
                    <a:p>
                      <a:pPr>
                        <a:lnSpc>
                          <a:spcPct val="120000"/>
                        </a:lnSpc>
                        <a:spcAft>
                          <a:spcPts val="0"/>
                        </a:spcAft>
                        <a:tabLst>
                          <a:tab pos="111125" algn="l"/>
                        </a:tabLst>
                      </a:pPr>
                      <a:r>
                        <a:rPr lang="en-GB" sz="600">
                          <a:effectLst/>
                        </a:rPr>
                        <a:t>(choose from list above):</a:t>
                      </a:r>
                      <a:endParaRPr lang="en-GB" sz="1000">
                        <a:solidFill>
                          <a:srgbClr val="000000"/>
                        </a:solidFill>
                        <a:effectLst/>
                        <a:latin typeface="MinionPro-Regular"/>
                        <a:ea typeface="MS Mincho"/>
                        <a:cs typeface="MinionPro-Regular"/>
                      </a:endParaRPr>
                    </a:p>
                  </a:txBody>
                  <a:tcPr marL="58293" marR="0" marT="0" marB="0"/>
                </a:tc>
                <a:tc>
                  <a:txBody>
                    <a:bodyPr/>
                    <a:lstStyle/>
                    <a:p>
                      <a:pPr fontAlgn="ctr">
                        <a:lnSpc>
                          <a:spcPct val="120000"/>
                        </a:lnSpc>
                        <a:spcAft>
                          <a:spcPts val="0"/>
                        </a:spcAft>
                      </a:pPr>
                      <a:r>
                        <a:rPr lang="en-GB" sz="900">
                          <a:effectLst/>
                        </a:rPr>
                        <a:t>Number</a:t>
                      </a:r>
                      <a:br>
                        <a:rPr lang="en-GB" sz="900">
                          <a:effectLst/>
                        </a:rPr>
                      </a:br>
                      <a:r>
                        <a:rPr lang="en-GB" sz="900">
                          <a:effectLst/>
                        </a:rPr>
                        <a:t>of hours:</a:t>
                      </a:r>
                      <a:endParaRPr lang="en-GB" sz="1000">
                        <a:effectLst/>
                      </a:endParaRPr>
                    </a:p>
                    <a:p>
                      <a:pPr>
                        <a:lnSpc>
                          <a:spcPct val="120000"/>
                        </a:lnSpc>
                        <a:spcAft>
                          <a:spcPts val="0"/>
                        </a:spcAft>
                        <a:tabLst>
                          <a:tab pos="111125" algn="l"/>
                        </a:tabLst>
                      </a:pPr>
                      <a:r>
                        <a:rPr lang="en-GB" sz="900" spc="-5">
                          <a:effectLst/>
                        </a:rPr>
                        <a:t> </a:t>
                      </a:r>
                      <a:endParaRPr lang="en-GB" sz="1000">
                        <a:solidFill>
                          <a:srgbClr val="000000"/>
                        </a:solidFill>
                        <a:effectLst/>
                        <a:latin typeface="MinionPro-Regular"/>
                        <a:ea typeface="MS Mincho"/>
                        <a:cs typeface="MinionPro-Regular"/>
                      </a:endParaRPr>
                    </a:p>
                  </a:txBody>
                  <a:tcPr marL="58293" marR="0" marT="0" marB="0"/>
                </a:tc>
                <a:tc>
                  <a:txBody>
                    <a:bodyPr/>
                    <a:lstStyle/>
                    <a:p>
                      <a:pPr fontAlgn="ctr">
                        <a:lnSpc>
                          <a:spcPct val="120000"/>
                        </a:lnSpc>
                        <a:spcAft>
                          <a:spcPts val="0"/>
                        </a:spcAft>
                      </a:pPr>
                      <a:r>
                        <a:rPr lang="en-GB" sz="900">
                          <a:effectLst/>
                        </a:rPr>
                        <a:t>Your registration</a:t>
                      </a:r>
                      <a:endParaRPr lang="en-GB" sz="1000">
                        <a:effectLst/>
                      </a:endParaRPr>
                    </a:p>
                    <a:p>
                      <a:pPr>
                        <a:lnSpc>
                          <a:spcPct val="120000"/>
                        </a:lnSpc>
                        <a:spcAft>
                          <a:spcPts val="0"/>
                        </a:spcAft>
                        <a:tabLst>
                          <a:tab pos="111125" algn="l"/>
                        </a:tabLst>
                      </a:pPr>
                      <a:r>
                        <a:rPr lang="en-GB" sz="600">
                          <a:effectLst/>
                        </a:rPr>
                        <a:t>(choose from list above):</a:t>
                      </a:r>
                      <a:endParaRPr lang="en-GB" sz="1000">
                        <a:solidFill>
                          <a:srgbClr val="000000"/>
                        </a:solidFill>
                        <a:effectLst/>
                        <a:latin typeface="MinionPro-Regular"/>
                        <a:ea typeface="MS Mincho"/>
                        <a:cs typeface="MinionPro-Regular"/>
                      </a:endParaRPr>
                    </a:p>
                  </a:txBody>
                  <a:tcPr marL="58293" marR="0" marT="0" marB="0"/>
                </a:tc>
                <a:tc>
                  <a:txBody>
                    <a:bodyPr/>
                    <a:lstStyle/>
                    <a:p>
                      <a:pPr fontAlgn="ctr">
                        <a:lnSpc>
                          <a:spcPct val="120000"/>
                        </a:lnSpc>
                        <a:spcAft>
                          <a:spcPts val="0"/>
                        </a:spcAft>
                      </a:pPr>
                      <a:r>
                        <a:rPr lang="en-GB" sz="900">
                          <a:effectLst/>
                        </a:rPr>
                        <a:t>Brief description of your work:</a:t>
                      </a:r>
                      <a:endParaRPr lang="en-GB" sz="1000">
                        <a:effectLst/>
                      </a:endParaRPr>
                    </a:p>
                    <a:p>
                      <a:pPr>
                        <a:lnSpc>
                          <a:spcPct val="120000"/>
                        </a:lnSpc>
                        <a:spcAft>
                          <a:spcPts val="0"/>
                        </a:spcAft>
                        <a:tabLst>
                          <a:tab pos="111125" algn="l"/>
                        </a:tabLst>
                      </a:pPr>
                      <a:r>
                        <a:rPr lang="en-GB" sz="900" spc="-5">
                          <a:effectLst/>
                        </a:rPr>
                        <a:t> </a:t>
                      </a:r>
                      <a:endParaRPr lang="en-GB" sz="1000">
                        <a:solidFill>
                          <a:srgbClr val="000000"/>
                        </a:solidFill>
                        <a:effectLst/>
                        <a:latin typeface="MinionPro-Regular"/>
                        <a:ea typeface="MS Mincho"/>
                        <a:cs typeface="MinionPro-Regular"/>
                      </a:endParaRPr>
                    </a:p>
                  </a:txBody>
                  <a:tcPr marL="58293" marR="0" marT="61001" marB="61001"/>
                </a:tc>
                <a:extLst>
                  <a:ext uri="{0D108BD9-81ED-4DB2-BD59-A6C34878D82A}">
                    <a16:rowId xmlns:a16="http://schemas.microsoft.com/office/drawing/2014/main" val="10000"/>
                  </a:ext>
                </a:extLst>
              </a:tr>
              <a:tr h="286620">
                <a:tc>
                  <a:txBody>
                    <a:bodyPr/>
                    <a:lstStyle/>
                    <a:p>
                      <a:pPr>
                        <a:lnSpc>
                          <a:spcPct val="120000"/>
                        </a:lnSpc>
                        <a:spcAft>
                          <a:spcPts val="0"/>
                        </a:spcAft>
                        <a:tabLst>
                          <a:tab pos="111125" algn="l"/>
                        </a:tabLst>
                      </a:pPr>
                      <a:r>
                        <a:rPr lang="en-GB" sz="900" spc="-5">
                          <a:effectLst/>
                        </a:rPr>
                        <a:t> </a:t>
                      </a:r>
                      <a:endParaRPr lang="en-GB" sz="1000">
                        <a:solidFill>
                          <a:srgbClr val="000000"/>
                        </a:solidFill>
                        <a:effectLst/>
                        <a:latin typeface="MinionPro-Regular"/>
                        <a:ea typeface="MS Mincho"/>
                        <a:cs typeface="MinionPro-Regular"/>
                      </a:endParaRPr>
                    </a:p>
                  </a:txBody>
                  <a:tcPr marL="58293" marR="0" marT="0" marB="0"/>
                </a:tc>
                <a:tc>
                  <a:txBody>
                    <a:bodyPr/>
                    <a:lstStyle/>
                    <a:p>
                      <a:pPr>
                        <a:lnSpc>
                          <a:spcPct val="120000"/>
                        </a:lnSpc>
                        <a:spcAft>
                          <a:spcPts val="0"/>
                        </a:spcAft>
                        <a:tabLst>
                          <a:tab pos="111125" algn="l"/>
                        </a:tabLst>
                      </a:pPr>
                      <a:r>
                        <a:rPr lang="en-GB" sz="900" spc="-5">
                          <a:effectLst/>
                        </a:rPr>
                        <a:t> </a:t>
                      </a:r>
                      <a:endParaRPr lang="en-GB" sz="1000">
                        <a:solidFill>
                          <a:srgbClr val="000000"/>
                        </a:solidFill>
                        <a:effectLst/>
                        <a:latin typeface="MinionPro-Regular"/>
                        <a:ea typeface="MS Mincho"/>
                        <a:cs typeface="MinionPro-Regular"/>
                      </a:endParaRPr>
                    </a:p>
                  </a:txBody>
                  <a:tcPr marL="58293" marR="0" marT="0" marB="0"/>
                </a:tc>
                <a:tc>
                  <a:txBody>
                    <a:bodyPr/>
                    <a:lstStyle/>
                    <a:p>
                      <a:pPr>
                        <a:lnSpc>
                          <a:spcPct val="120000"/>
                        </a:lnSpc>
                        <a:spcAft>
                          <a:spcPts val="0"/>
                        </a:spcAft>
                        <a:tabLst>
                          <a:tab pos="111125" algn="l"/>
                        </a:tabLst>
                      </a:pPr>
                      <a:r>
                        <a:rPr lang="en-GB" sz="900" spc="-5" dirty="0">
                          <a:effectLst/>
                        </a:rPr>
                        <a:t> </a:t>
                      </a:r>
                      <a:endParaRPr lang="en-GB" sz="1000" dirty="0">
                        <a:solidFill>
                          <a:srgbClr val="000000"/>
                        </a:solidFill>
                        <a:effectLst/>
                        <a:latin typeface="MinionPro-Regular"/>
                        <a:ea typeface="MS Mincho"/>
                        <a:cs typeface="MinionPro-Regular"/>
                      </a:endParaRPr>
                    </a:p>
                  </a:txBody>
                  <a:tcPr marL="58293" marR="0" marT="0" marB="0"/>
                </a:tc>
                <a:tc>
                  <a:txBody>
                    <a:bodyPr/>
                    <a:lstStyle/>
                    <a:p>
                      <a:pPr>
                        <a:lnSpc>
                          <a:spcPct val="120000"/>
                        </a:lnSpc>
                        <a:spcAft>
                          <a:spcPts val="0"/>
                        </a:spcAft>
                        <a:tabLst>
                          <a:tab pos="111125" algn="l"/>
                        </a:tabLst>
                      </a:pPr>
                      <a:r>
                        <a:rPr lang="en-GB" sz="900" spc="-5">
                          <a:effectLst/>
                        </a:rPr>
                        <a:t> </a:t>
                      </a:r>
                      <a:endParaRPr lang="en-GB" sz="1000">
                        <a:solidFill>
                          <a:srgbClr val="000000"/>
                        </a:solidFill>
                        <a:effectLst/>
                        <a:latin typeface="MinionPro-Regular"/>
                        <a:ea typeface="MS Mincho"/>
                        <a:cs typeface="MinionPro-Regular"/>
                      </a:endParaRPr>
                    </a:p>
                  </a:txBody>
                  <a:tcPr marL="58293" marR="0" marT="0" marB="0"/>
                </a:tc>
                <a:tc>
                  <a:txBody>
                    <a:bodyPr/>
                    <a:lstStyle/>
                    <a:p>
                      <a:pPr>
                        <a:lnSpc>
                          <a:spcPct val="120000"/>
                        </a:lnSpc>
                        <a:spcAft>
                          <a:spcPts val="0"/>
                        </a:spcAft>
                        <a:tabLst>
                          <a:tab pos="111125" algn="l"/>
                        </a:tabLst>
                      </a:pPr>
                      <a:r>
                        <a:rPr lang="en-GB" sz="900" spc="-5">
                          <a:effectLst/>
                        </a:rPr>
                        <a:t> </a:t>
                      </a:r>
                      <a:endParaRPr lang="en-GB" sz="1000">
                        <a:solidFill>
                          <a:srgbClr val="000000"/>
                        </a:solidFill>
                        <a:effectLst/>
                        <a:latin typeface="MinionPro-Regular"/>
                        <a:ea typeface="MS Mincho"/>
                        <a:cs typeface="MinionPro-Regular"/>
                      </a:endParaRPr>
                    </a:p>
                  </a:txBody>
                  <a:tcPr marL="58293" marR="0" marT="0" marB="0"/>
                </a:tc>
                <a:tc>
                  <a:txBody>
                    <a:bodyPr/>
                    <a:lstStyle/>
                    <a:p>
                      <a:pPr>
                        <a:lnSpc>
                          <a:spcPct val="120000"/>
                        </a:lnSpc>
                        <a:spcAft>
                          <a:spcPts val="0"/>
                        </a:spcAft>
                        <a:tabLst>
                          <a:tab pos="111125" algn="l"/>
                        </a:tabLst>
                      </a:pPr>
                      <a:r>
                        <a:rPr lang="en-GB" sz="900" spc="-5">
                          <a:effectLst/>
                        </a:rPr>
                        <a:t> </a:t>
                      </a:r>
                      <a:endParaRPr lang="en-GB" sz="1000">
                        <a:solidFill>
                          <a:srgbClr val="000000"/>
                        </a:solidFill>
                        <a:effectLst/>
                        <a:latin typeface="MinionPro-Regular"/>
                        <a:ea typeface="MS Mincho"/>
                        <a:cs typeface="MinionPro-Regular"/>
                      </a:endParaRPr>
                    </a:p>
                  </a:txBody>
                  <a:tcPr marL="58293" marR="0" marT="0" marB="0"/>
                </a:tc>
                <a:tc>
                  <a:txBody>
                    <a:bodyPr/>
                    <a:lstStyle/>
                    <a:p>
                      <a:pPr>
                        <a:lnSpc>
                          <a:spcPct val="120000"/>
                        </a:lnSpc>
                        <a:spcAft>
                          <a:spcPts val="0"/>
                        </a:spcAft>
                        <a:tabLst>
                          <a:tab pos="111125" algn="l"/>
                        </a:tabLst>
                      </a:pPr>
                      <a:r>
                        <a:rPr lang="en-GB" sz="900" spc="-5">
                          <a:effectLst/>
                        </a:rPr>
                        <a:t> </a:t>
                      </a:r>
                      <a:endParaRPr lang="en-GB" sz="1000">
                        <a:solidFill>
                          <a:srgbClr val="000000"/>
                        </a:solidFill>
                        <a:effectLst/>
                        <a:latin typeface="MinionPro-Regular"/>
                        <a:ea typeface="MS Mincho"/>
                        <a:cs typeface="MinionPro-Regular"/>
                      </a:endParaRPr>
                    </a:p>
                  </a:txBody>
                  <a:tcPr marL="58293" marR="0" marT="61001" marB="61001"/>
                </a:tc>
                <a:extLst>
                  <a:ext uri="{0D108BD9-81ED-4DB2-BD59-A6C34878D82A}">
                    <a16:rowId xmlns:a16="http://schemas.microsoft.com/office/drawing/2014/main" val="10001"/>
                  </a:ext>
                </a:extLst>
              </a:tr>
              <a:tr h="286620">
                <a:tc>
                  <a:txBody>
                    <a:bodyPr/>
                    <a:lstStyle/>
                    <a:p>
                      <a:pPr>
                        <a:lnSpc>
                          <a:spcPct val="120000"/>
                        </a:lnSpc>
                        <a:spcAft>
                          <a:spcPts val="0"/>
                        </a:spcAft>
                        <a:tabLst>
                          <a:tab pos="111125" algn="l"/>
                        </a:tabLst>
                      </a:pPr>
                      <a:r>
                        <a:rPr lang="en-GB" sz="900" spc="-5">
                          <a:effectLst/>
                        </a:rPr>
                        <a:t> </a:t>
                      </a:r>
                      <a:endParaRPr lang="en-GB" sz="1000">
                        <a:solidFill>
                          <a:srgbClr val="000000"/>
                        </a:solidFill>
                        <a:effectLst/>
                        <a:latin typeface="MinionPro-Regular"/>
                        <a:ea typeface="MS Mincho"/>
                        <a:cs typeface="MinionPro-Regular"/>
                      </a:endParaRPr>
                    </a:p>
                  </a:txBody>
                  <a:tcPr marL="58293" marR="0" marT="0" marB="0"/>
                </a:tc>
                <a:tc>
                  <a:txBody>
                    <a:bodyPr/>
                    <a:lstStyle/>
                    <a:p>
                      <a:pPr>
                        <a:lnSpc>
                          <a:spcPct val="120000"/>
                        </a:lnSpc>
                        <a:spcAft>
                          <a:spcPts val="0"/>
                        </a:spcAft>
                        <a:tabLst>
                          <a:tab pos="111125" algn="l"/>
                        </a:tabLst>
                      </a:pPr>
                      <a:r>
                        <a:rPr lang="en-GB" sz="900" spc="-5">
                          <a:effectLst/>
                        </a:rPr>
                        <a:t> </a:t>
                      </a:r>
                      <a:endParaRPr lang="en-GB" sz="1000">
                        <a:solidFill>
                          <a:srgbClr val="000000"/>
                        </a:solidFill>
                        <a:effectLst/>
                        <a:latin typeface="MinionPro-Regular"/>
                        <a:ea typeface="MS Mincho"/>
                        <a:cs typeface="MinionPro-Regular"/>
                      </a:endParaRPr>
                    </a:p>
                  </a:txBody>
                  <a:tcPr marL="58293" marR="0" marT="0" marB="0"/>
                </a:tc>
                <a:tc>
                  <a:txBody>
                    <a:bodyPr/>
                    <a:lstStyle/>
                    <a:p>
                      <a:pPr>
                        <a:lnSpc>
                          <a:spcPct val="120000"/>
                        </a:lnSpc>
                        <a:spcAft>
                          <a:spcPts val="0"/>
                        </a:spcAft>
                        <a:tabLst>
                          <a:tab pos="111125" algn="l"/>
                        </a:tabLst>
                      </a:pPr>
                      <a:r>
                        <a:rPr lang="en-GB" sz="900" spc="-5">
                          <a:effectLst/>
                        </a:rPr>
                        <a:t> </a:t>
                      </a:r>
                      <a:endParaRPr lang="en-GB" sz="1000">
                        <a:solidFill>
                          <a:srgbClr val="000000"/>
                        </a:solidFill>
                        <a:effectLst/>
                        <a:latin typeface="MinionPro-Regular"/>
                        <a:ea typeface="MS Mincho"/>
                        <a:cs typeface="MinionPro-Regular"/>
                      </a:endParaRPr>
                    </a:p>
                  </a:txBody>
                  <a:tcPr marL="58293" marR="0" marT="0" marB="0"/>
                </a:tc>
                <a:tc>
                  <a:txBody>
                    <a:bodyPr/>
                    <a:lstStyle/>
                    <a:p>
                      <a:pPr>
                        <a:lnSpc>
                          <a:spcPct val="120000"/>
                        </a:lnSpc>
                        <a:spcAft>
                          <a:spcPts val="0"/>
                        </a:spcAft>
                        <a:tabLst>
                          <a:tab pos="111125" algn="l"/>
                        </a:tabLst>
                      </a:pPr>
                      <a:r>
                        <a:rPr lang="en-GB" sz="900" spc="-5">
                          <a:effectLst/>
                        </a:rPr>
                        <a:t> </a:t>
                      </a:r>
                      <a:endParaRPr lang="en-GB" sz="1000">
                        <a:solidFill>
                          <a:srgbClr val="000000"/>
                        </a:solidFill>
                        <a:effectLst/>
                        <a:latin typeface="MinionPro-Regular"/>
                        <a:ea typeface="MS Mincho"/>
                        <a:cs typeface="MinionPro-Regular"/>
                      </a:endParaRPr>
                    </a:p>
                  </a:txBody>
                  <a:tcPr marL="58293" marR="0" marT="0" marB="0"/>
                </a:tc>
                <a:tc>
                  <a:txBody>
                    <a:bodyPr/>
                    <a:lstStyle/>
                    <a:p>
                      <a:pPr>
                        <a:lnSpc>
                          <a:spcPct val="120000"/>
                        </a:lnSpc>
                        <a:spcAft>
                          <a:spcPts val="0"/>
                        </a:spcAft>
                        <a:tabLst>
                          <a:tab pos="111125" algn="l"/>
                        </a:tabLst>
                      </a:pPr>
                      <a:r>
                        <a:rPr lang="en-GB" sz="900" spc="-5">
                          <a:effectLst/>
                        </a:rPr>
                        <a:t> </a:t>
                      </a:r>
                      <a:endParaRPr lang="en-GB" sz="1000">
                        <a:solidFill>
                          <a:srgbClr val="000000"/>
                        </a:solidFill>
                        <a:effectLst/>
                        <a:latin typeface="MinionPro-Regular"/>
                        <a:ea typeface="MS Mincho"/>
                        <a:cs typeface="MinionPro-Regular"/>
                      </a:endParaRPr>
                    </a:p>
                  </a:txBody>
                  <a:tcPr marL="58293" marR="0" marT="0" marB="0"/>
                </a:tc>
                <a:tc>
                  <a:txBody>
                    <a:bodyPr/>
                    <a:lstStyle/>
                    <a:p>
                      <a:pPr>
                        <a:lnSpc>
                          <a:spcPct val="120000"/>
                        </a:lnSpc>
                        <a:spcAft>
                          <a:spcPts val="0"/>
                        </a:spcAft>
                        <a:tabLst>
                          <a:tab pos="111125" algn="l"/>
                        </a:tabLst>
                      </a:pPr>
                      <a:r>
                        <a:rPr lang="en-GB" sz="900" spc="-5">
                          <a:effectLst/>
                        </a:rPr>
                        <a:t> </a:t>
                      </a:r>
                      <a:endParaRPr lang="en-GB" sz="1000">
                        <a:solidFill>
                          <a:srgbClr val="000000"/>
                        </a:solidFill>
                        <a:effectLst/>
                        <a:latin typeface="MinionPro-Regular"/>
                        <a:ea typeface="MS Mincho"/>
                        <a:cs typeface="MinionPro-Regular"/>
                      </a:endParaRPr>
                    </a:p>
                  </a:txBody>
                  <a:tcPr marL="58293" marR="0" marT="0" marB="0"/>
                </a:tc>
                <a:tc>
                  <a:txBody>
                    <a:bodyPr/>
                    <a:lstStyle/>
                    <a:p>
                      <a:pPr>
                        <a:lnSpc>
                          <a:spcPct val="120000"/>
                        </a:lnSpc>
                        <a:spcAft>
                          <a:spcPts val="0"/>
                        </a:spcAft>
                        <a:tabLst>
                          <a:tab pos="111125" algn="l"/>
                        </a:tabLst>
                      </a:pPr>
                      <a:r>
                        <a:rPr lang="en-GB" sz="900" spc="-5" dirty="0">
                          <a:effectLst/>
                        </a:rPr>
                        <a:t> </a:t>
                      </a:r>
                      <a:endParaRPr lang="en-GB" sz="1000" dirty="0">
                        <a:solidFill>
                          <a:srgbClr val="000000"/>
                        </a:solidFill>
                        <a:effectLst/>
                        <a:latin typeface="MinionPro-Regular"/>
                        <a:ea typeface="MS Mincho"/>
                        <a:cs typeface="MinionPro-Regular"/>
                      </a:endParaRPr>
                    </a:p>
                  </a:txBody>
                  <a:tcPr marL="58293" marR="0" marT="61001" marB="61001"/>
                </a:tc>
                <a:extLst>
                  <a:ext uri="{0D108BD9-81ED-4DB2-BD59-A6C34878D82A}">
                    <a16:rowId xmlns:a16="http://schemas.microsoft.com/office/drawing/2014/main" val="10002"/>
                  </a:ext>
                </a:extLst>
              </a:tr>
            </a:tbl>
          </a:graphicData>
        </a:graphic>
      </p:graphicFrame>
      <p:pic>
        <p:nvPicPr>
          <p:cNvPr id="25648" name="Picture 2" descr="NMC logo blue 72dpi 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260350"/>
            <a:ext cx="1382712"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9" name="Picture 1" descr="practice hours hea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15888"/>
            <a:ext cx="70929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50" name="Rectangle 3"/>
          <p:cNvSpPr>
            <a:spLocks noChangeArrowheads="1"/>
          </p:cNvSpPr>
          <p:nvPr/>
        </p:nvSpPr>
        <p:spPr bwMode="auto">
          <a:xfrm>
            <a:off x="457200" y="3322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en-US" sz="1800">
              <a:latin typeface="Calibri" panose="020F0502020204030204" pitchFamily="34" charset="0"/>
            </a:endParaRPr>
          </a:p>
        </p:txBody>
      </p:sp>
      <p:sp>
        <p:nvSpPr>
          <p:cNvPr id="25651" name="Rectangle 4"/>
          <p:cNvSpPr>
            <a:spLocks noChangeArrowheads="1"/>
          </p:cNvSpPr>
          <p:nvPr/>
        </p:nvSpPr>
        <p:spPr bwMode="auto">
          <a:xfrm>
            <a:off x="457200" y="3317875"/>
            <a:ext cx="18415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tabLst>
                <a:tab pos="3270250" algn="l"/>
              </a:tabLst>
              <a:defRPr sz="3200">
                <a:solidFill>
                  <a:schemeClr val="tx1"/>
                </a:solidFill>
                <a:latin typeface="Times New Roman" panose="02020603050405020304" pitchFamily="18" charset="0"/>
              </a:defRPr>
            </a:lvl1pPr>
            <a:lvl2pPr marL="742950" indent="-285750" eaLnBrk="0" hangingPunct="0">
              <a:spcBef>
                <a:spcPct val="20000"/>
              </a:spcBef>
              <a:buChar char="–"/>
              <a:tabLst>
                <a:tab pos="3270250" algn="l"/>
              </a:tabLst>
              <a:defRPr sz="2800">
                <a:solidFill>
                  <a:schemeClr val="tx1"/>
                </a:solidFill>
                <a:latin typeface="Times New Roman" panose="02020603050405020304" pitchFamily="18" charset="0"/>
              </a:defRPr>
            </a:lvl2pPr>
            <a:lvl3pPr marL="1143000" indent="-228600" eaLnBrk="0" hangingPunct="0">
              <a:spcBef>
                <a:spcPct val="20000"/>
              </a:spcBef>
              <a:buChar char="•"/>
              <a:tabLst>
                <a:tab pos="3270250" algn="l"/>
              </a:tabLst>
              <a:defRPr sz="2400">
                <a:solidFill>
                  <a:schemeClr val="tx1"/>
                </a:solidFill>
                <a:latin typeface="Times New Roman" panose="02020603050405020304" pitchFamily="18" charset="0"/>
              </a:defRPr>
            </a:lvl3pPr>
            <a:lvl4pPr marL="1600200" indent="-228600" eaLnBrk="0" hangingPunct="0">
              <a:spcBef>
                <a:spcPct val="20000"/>
              </a:spcBef>
              <a:buChar char="–"/>
              <a:tabLst>
                <a:tab pos="3270250" algn="l"/>
              </a:tabLst>
              <a:defRPr sz="2000">
                <a:solidFill>
                  <a:schemeClr val="tx1"/>
                </a:solidFill>
                <a:latin typeface="Times New Roman" panose="02020603050405020304" pitchFamily="18" charset="0"/>
              </a:defRPr>
            </a:lvl4pPr>
            <a:lvl5pPr marL="2057400" indent="-228600" eaLnBrk="0" hangingPunct="0">
              <a:spcBef>
                <a:spcPct val="20000"/>
              </a:spcBef>
              <a:buChar char="»"/>
              <a:tabLst>
                <a:tab pos="327025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327025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327025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327025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3270250" algn="l"/>
              </a:tabLst>
              <a:defRPr sz="2000">
                <a:solidFill>
                  <a:schemeClr val="tx1"/>
                </a:solidFill>
                <a:latin typeface="Times New Roman" panose="02020603050405020304" pitchFamily="18" charset="0"/>
              </a:defRPr>
            </a:lvl9pPr>
          </a:lstStyle>
          <a:p>
            <a:pPr eaLnBrk="1" hangingPunct="1">
              <a:spcBef>
                <a:spcPct val="0"/>
              </a:spcBef>
              <a:buFontTx/>
              <a:buNone/>
            </a:pPr>
            <a:r>
              <a:rPr lang="en-GB" altLang="en-US" sz="1800">
                <a:latin typeface="Calibri" panose="020F0502020204030204" pitchFamily="34" charset="0"/>
              </a:rPr>
              <a:t/>
            </a:r>
            <a:br>
              <a:rPr lang="en-GB" altLang="en-US" sz="1800">
                <a:latin typeface="Calibri" panose="020F0502020204030204" pitchFamily="34" charset="0"/>
              </a:rPr>
            </a:br>
            <a:endParaRPr lang="en-GB" altLang="en-US" sz="1800">
              <a:latin typeface="Calibri" panose="020F0502020204030204" pitchFamily="34" charset="0"/>
            </a:endParaRPr>
          </a:p>
          <a:p>
            <a:pPr>
              <a:spcBef>
                <a:spcPct val="0"/>
              </a:spcBef>
              <a:buFontTx/>
              <a:buNone/>
            </a:pPr>
            <a:endParaRPr lang="en-GB" altLang="en-US" sz="1800">
              <a:latin typeface="Calibri" panose="020F0502020204030204" pitchFamily="34" charset="0"/>
            </a:endParaRPr>
          </a:p>
        </p:txBody>
      </p:sp>
      <p:sp>
        <p:nvSpPr>
          <p:cNvPr id="25652" name="TextBox 7"/>
          <p:cNvSpPr txBox="1">
            <a:spLocks noChangeArrowheads="1"/>
          </p:cNvSpPr>
          <p:nvPr/>
        </p:nvSpPr>
        <p:spPr bwMode="auto">
          <a:xfrm>
            <a:off x="549275" y="5949950"/>
            <a:ext cx="39512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Arial" panose="020B0604020202020204" pitchFamily="34" charset="0"/>
                <a:ea typeface="MS Mincho" pitchFamily="49" charset="-128"/>
              </a:rPr>
              <a:t>(Please add rows as necessary)</a:t>
            </a:r>
            <a:endParaRPr lang="en-GB" altLang="en-US" sz="800">
              <a:latin typeface="Calibri" panose="020F0502020204030204" pitchFamily="34" charset="0"/>
              <a:ea typeface="MS Mincho" pitchFamily="49" charset="-128"/>
            </a:endParaRPr>
          </a:p>
          <a:p>
            <a:pPr eaLnBrk="1" hangingPunct="1">
              <a:spcBef>
                <a:spcPct val="0"/>
              </a:spcBef>
              <a:buFontTx/>
              <a:buNone/>
            </a:pPr>
            <a:endParaRPr lang="en-GB" altLang="en-US" sz="1800">
              <a:latin typeface="Calibri" panose="020F0502020204030204" pitchFamily="34" charset="0"/>
              <a:ea typeface="MS Mincho" pitchFamily="49" charset="-128"/>
            </a:endParaRPr>
          </a:p>
        </p:txBody>
      </p:sp>
      <p:sp>
        <p:nvSpPr>
          <p:cNvPr id="2" name="Footer Placeholder 1"/>
          <p:cNvSpPr>
            <a:spLocks noGrp="1"/>
          </p:cNvSpPr>
          <p:nvPr>
            <p:ph type="ftr" sz="quarter" idx="11"/>
          </p:nvPr>
        </p:nvSpPr>
        <p:spPr/>
        <p:txBody>
          <a:bodyPr/>
          <a:lstStyle/>
          <a:p>
            <a:pPr>
              <a:defRPr/>
            </a:pPr>
            <a:r>
              <a:rPr lang="it-IT"/>
              <a:t>Joan Cochrane Programme leader Northumbria University</a:t>
            </a:r>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73088" y="2349500"/>
          <a:ext cx="7772400" cy="2822575"/>
        </p:xfrm>
        <a:graphic>
          <a:graphicData uri="http://schemas.openxmlformats.org/drawingml/2006/table">
            <a:tbl>
              <a:tblPr firstRow="1" firstCol="1" bandRow="1">
                <a:tableStyleId>{5C22544A-7EE6-4342-B048-85BDC9FD1C3A}</a:tableStyleId>
              </a:tblPr>
              <a:tblGrid>
                <a:gridCol w="1488584">
                  <a:extLst>
                    <a:ext uri="{9D8B030D-6E8A-4147-A177-3AD203B41FA5}">
                      <a16:colId xmlns:a16="http://schemas.microsoft.com/office/drawing/2014/main" val="20000"/>
                    </a:ext>
                  </a:extLst>
                </a:gridCol>
                <a:gridCol w="2192400">
                  <a:extLst>
                    <a:ext uri="{9D8B030D-6E8A-4147-A177-3AD203B41FA5}">
                      <a16:colId xmlns:a16="http://schemas.microsoft.com/office/drawing/2014/main" val="20001"/>
                    </a:ext>
                  </a:extLst>
                </a:gridCol>
                <a:gridCol w="4091416">
                  <a:extLst>
                    <a:ext uri="{9D8B030D-6E8A-4147-A177-3AD203B41FA5}">
                      <a16:colId xmlns:a16="http://schemas.microsoft.com/office/drawing/2014/main" val="20002"/>
                    </a:ext>
                  </a:extLst>
                </a:gridCol>
              </a:tblGrid>
              <a:tr h="548299">
                <a:tc gridSpan="3">
                  <a:txBody>
                    <a:bodyPr/>
                    <a:lstStyle/>
                    <a:p>
                      <a:pPr>
                        <a:lnSpc>
                          <a:spcPct val="120000"/>
                        </a:lnSpc>
                        <a:spcAft>
                          <a:spcPts val="285"/>
                        </a:spcAft>
                      </a:pPr>
                      <a:r>
                        <a:rPr lang="en-GB" sz="1400" dirty="0">
                          <a:effectLst/>
                        </a:rPr>
                        <a:t>Guide to completing CPD record log</a:t>
                      </a:r>
                      <a:endParaRPr lang="en-GB" sz="1400" dirty="0">
                        <a:solidFill>
                          <a:srgbClr val="000000"/>
                        </a:solidFill>
                        <a:effectLst/>
                        <a:latin typeface="MinionPro-Regular"/>
                        <a:ea typeface="MS Mincho"/>
                        <a:cs typeface="MinionPro-Regular"/>
                      </a:endParaRPr>
                    </a:p>
                  </a:txBody>
                  <a:tcPr marL="55675" marR="55675"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2274276">
                <a:tc>
                  <a:txBody>
                    <a:bodyPr/>
                    <a:lstStyle/>
                    <a:p>
                      <a:pPr>
                        <a:lnSpc>
                          <a:spcPct val="120000"/>
                        </a:lnSpc>
                        <a:spcAft>
                          <a:spcPts val="140"/>
                        </a:spcAft>
                      </a:pPr>
                      <a:r>
                        <a:rPr lang="en-GB" sz="1400" spc="-5" dirty="0">
                          <a:effectLst/>
                        </a:rPr>
                        <a:t>Examples of learning method</a:t>
                      </a:r>
                      <a:endParaRPr lang="en-GB" sz="1400" dirty="0">
                        <a:effectLst/>
                      </a:endParaRPr>
                    </a:p>
                    <a:p>
                      <a:pPr marL="342900" lvl="0" indent="-342900">
                        <a:lnSpc>
                          <a:spcPct val="120000"/>
                        </a:lnSpc>
                        <a:spcAft>
                          <a:spcPts val="0"/>
                        </a:spcAft>
                        <a:buFont typeface="Symbol"/>
                        <a:buChar char=""/>
                      </a:pPr>
                      <a:r>
                        <a:rPr lang="en-GB" sz="1400" spc="-5" dirty="0">
                          <a:effectLst/>
                        </a:rPr>
                        <a:t>Online learning</a:t>
                      </a:r>
                      <a:endParaRPr lang="en-GB" sz="1400" dirty="0">
                        <a:effectLst/>
                      </a:endParaRPr>
                    </a:p>
                    <a:p>
                      <a:pPr marL="342900" lvl="0" indent="-342900">
                        <a:lnSpc>
                          <a:spcPct val="120000"/>
                        </a:lnSpc>
                        <a:spcAft>
                          <a:spcPts val="0"/>
                        </a:spcAft>
                        <a:buFont typeface="Symbol"/>
                        <a:buChar char=""/>
                      </a:pPr>
                      <a:r>
                        <a:rPr lang="en-GB" sz="1400" spc="-5" dirty="0">
                          <a:effectLst/>
                        </a:rPr>
                        <a:t>Course attendance</a:t>
                      </a:r>
                      <a:endParaRPr lang="en-GB" sz="1400" dirty="0">
                        <a:effectLst/>
                      </a:endParaRPr>
                    </a:p>
                    <a:p>
                      <a:pPr marL="342900" lvl="0" indent="-342900">
                        <a:spcAft>
                          <a:spcPts val="0"/>
                        </a:spcAft>
                        <a:buFont typeface="Symbol"/>
                        <a:buChar char=""/>
                      </a:pPr>
                      <a:r>
                        <a:rPr lang="en-US" sz="1400" spc="-5" dirty="0">
                          <a:effectLst/>
                        </a:rPr>
                        <a:t>Independent learning</a:t>
                      </a:r>
                      <a:endParaRPr lang="en-GB" sz="1400" dirty="0">
                        <a:effectLst/>
                        <a:latin typeface="Cambria"/>
                        <a:ea typeface="MS Mincho"/>
                        <a:cs typeface="Times New Roman"/>
                      </a:endParaRPr>
                    </a:p>
                  </a:txBody>
                  <a:tcPr marL="55675" marR="55675" marT="0" marB="0"/>
                </a:tc>
                <a:tc>
                  <a:txBody>
                    <a:bodyPr/>
                    <a:lstStyle/>
                    <a:p>
                      <a:pPr marL="107950" indent="-107950">
                        <a:lnSpc>
                          <a:spcPct val="120000"/>
                        </a:lnSpc>
                        <a:spcAft>
                          <a:spcPts val="140"/>
                        </a:spcAft>
                      </a:pPr>
                      <a:r>
                        <a:rPr lang="en-GB" sz="1400" spc="-5" dirty="0">
                          <a:effectLst/>
                        </a:rPr>
                        <a:t>What was the topic?</a:t>
                      </a:r>
                      <a:endParaRPr lang="en-GB" sz="1400" dirty="0">
                        <a:effectLst/>
                      </a:endParaRPr>
                    </a:p>
                    <a:p>
                      <a:pPr>
                        <a:lnSpc>
                          <a:spcPct val="120000"/>
                        </a:lnSpc>
                        <a:spcAft>
                          <a:spcPts val="0"/>
                        </a:spcAft>
                      </a:pPr>
                      <a:r>
                        <a:rPr lang="en-GB" sz="1400" spc="-5" dirty="0">
                          <a:effectLst/>
                        </a:rPr>
                        <a:t>Please give a brief outline of the key points of the learning activity, how it is linked to your scope of practice, what you learnt, and how you have applied what you learnt to your practice.</a:t>
                      </a:r>
                      <a:endParaRPr lang="en-GB" sz="1400" dirty="0">
                        <a:effectLst/>
                      </a:endParaRPr>
                    </a:p>
                    <a:p>
                      <a:pPr>
                        <a:spcAft>
                          <a:spcPts val="0"/>
                        </a:spcAft>
                      </a:pPr>
                      <a:r>
                        <a:rPr lang="en-US" sz="1400" dirty="0">
                          <a:effectLst/>
                        </a:rPr>
                        <a:t> </a:t>
                      </a:r>
                      <a:endParaRPr lang="en-GB" sz="1400" dirty="0">
                        <a:effectLst/>
                        <a:latin typeface="Cambria"/>
                        <a:ea typeface="MS Mincho"/>
                        <a:cs typeface="Times New Roman"/>
                      </a:endParaRPr>
                    </a:p>
                  </a:txBody>
                  <a:tcPr marL="55675" marR="55675" marT="0" marB="0"/>
                </a:tc>
                <a:tc>
                  <a:txBody>
                    <a:bodyPr/>
                    <a:lstStyle/>
                    <a:p>
                      <a:pPr marL="107950" indent="-107950">
                        <a:lnSpc>
                          <a:spcPct val="120000"/>
                        </a:lnSpc>
                        <a:spcAft>
                          <a:spcPts val="140"/>
                        </a:spcAft>
                      </a:pPr>
                      <a:r>
                        <a:rPr lang="en-GB" sz="1600" spc="-5" dirty="0">
                          <a:effectLst/>
                        </a:rPr>
                        <a:t>Link to Code</a:t>
                      </a:r>
                      <a:endParaRPr lang="en-GB" sz="1600" dirty="0">
                        <a:effectLst/>
                      </a:endParaRPr>
                    </a:p>
                    <a:p>
                      <a:pPr>
                        <a:lnSpc>
                          <a:spcPct val="120000"/>
                        </a:lnSpc>
                        <a:spcAft>
                          <a:spcPts val="0"/>
                        </a:spcAft>
                      </a:pPr>
                      <a:r>
                        <a:rPr lang="en-GB" sz="1600" spc="-5" dirty="0">
                          <a:effectLst/>
                        </a:rPr>
                        <a:t>Please identify the part or parts of the Code relevant to the CPD.</a:t>
                      </a:r>
                      <a:endParaRPr lang="en-GB" sz="1600" dirty="0">
                        <a:effectLst/>
                      </a:endParaRPr>
                    </a:p>
                    <a:p>
                      <a:pPr marL="342900" lvl="0" indent="-342900">
                        <a:lnSpc>
                          <a:spcPct val="120000"/>
                        </a:lnSpc>
                        <a:spcAft>
                          <a:spcPts val="0"/>
                        </a:spcAft>
                        <a:buFont typeface="Symbol"/>
                        <a:buChar char=""/>
                      </a:pPr>
                      <a:r>
                        <a:rPr lang="en-GB" sz="1600" spc="-5" dirty="0">
                          <a:effectLst/>
                        </a:rPr>
                        <a:t>Prioritise people</a:t>
                      </a:r>
                      <a:endParaRPr lang="en-GB" sz="1600" dirty="0">
                        <a:effectLst/>
                      </a:endParaRPr>
                    </a:p>
                    <a:p>
                      <a:pPr marL="342900" lvl="0" indent="-342900">
                        <a:lnSpc>
                          <a:spcPct val="120000"/>
                        </a:lnSpc>
                        <a:spcAft>
                          <a:spcPts val="0"/>
                        </a:spcAft>
                        <a:buFont typeface="Symbol"/>
                        <a:buChar char=""/>
                      </a:pPr>
                      <a:r>
                        <a:rPr lang="en-GB" sz="1600" spc="-5" dirty="0">
                          <a:effectLst/>
                        </a:rPr>
                        <a:t>Practise effectively</a:t>
                      </a:r>
                      <a:endParaRPr lang="en-GB" sz="1600" dirty="0">
                        <a:effectLst/>
                      </a:endParaRPr>
                    </a:p>
                    <a:p>
                      <a:pPr marL="342900" lvl="0" indent="-342900">
                        <a:lnSpc>
                          <a:spcPct val="120000"/>
                        </a:lnSpc>
                        <a:spcAft>
                          <a:spcPts val="0"/>
                        </a:spcAft>
                        <a:buFont typeface="Symbol"/>
                        <a:buChar char=""/>
                      </a:pPr>
                      <a:r>
                        <a:rPr lang="en-GB" sz="1600" spc="-5" dirty="0">
                          <a:effectLst/>
                        </a:rPr>
                        <a:t>Preserve safety</a:t>
                      </a:r>
                      <a:endParaRPr lang="en-GB" sz="1600" dirty="0">
                        <a:effectLst/>
                      </a:endParaRPr>
                    </a:p>
                    <a:p>
                      <a:pPr marL="342900" lvl="0" indent="-342900">
                        <a:spcAft>
                          <a:spcPts val="0"/>
                        </a:spcAft>
                        <a:buFont typeface="Symbol"/>
                        <a:buChar char=""/>
                      </a:pPr>
                      <a:r>
                        <a:rPr lang="en-US" sz="1600" spc="-5" dirty="0">
                          <a:effectLst/>
                        </a:rPr>
                        <a:t>Promote professionalism and trust</a:t>
                      </a:r>
                      <a:endParaRPr lang="en-GB" sz="1600" dirty="0">
                        <a:effectLst/>
                        <a:latin typeface="Cambria"/>
                        <a:ea typeface="MS Mincho"/>
                        <a:cs typeface="Times New Roman"/>
                      </a:endParaRPr>
                    </a:p>
                  </a:txBody>
                  <a:tcPr marL="55675" marR="55675" marT="0" marB="0"/>
                </a:tc>
                <a:extLst>
                  <a:ext uri="{0D108BD9-81ED-4DB2-BD59-A6C34878D82A}">
                    <a16:rowId xmlns:a16="http://schemas.microsoft.com/office/drawing/2014/main" val="10001"/>
                  </a:ext>
                </a:extLst>
              </a:tr>
            </a:tbl>
          </a:graphicData>
        </a:graphic>
      </p:graphicFrame>
      <p:pic>
        <p:nvPicPr>
          <p:cNvPr id="26638" name="Picture 2" descr="CPD TITLE TEXT"/>
          <p:cNvPicPr>
            <a:picLocks noChangeAspect="1" noChangeArrowheads="1"/>
          </p:cNvPicPr>
          <p:nvPr/>
        </p:nvPicPr>
        <p:blipFill>
          <a:blip r:embed="rId3">
            <a:extLst>
              <a:ext uri="{28A0092B-C50C-407E-A947-70E740481C1C}">
                <a14:useLocalDpi xmlns:a14="http://schemas.microsoft.com/office/drawing/2010/main" val="0"/>
              </a:ext>
            </a:extLst>
          </a:blip>
          <a:srcRect b="77795"/>
          <a:stretch>
            <a:fillRect/>
          </a:stretch>
        </p:blipFill>
        <p:spPr bwMode="auto">
          <a:xfrm>
            <a:off x="1258888" y="138113"/>
            <a:ext cx="777716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1" descr="NMC logo blue 72dpi 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 y="125413"/>
            <a:ext cx="1127125"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0" name="Rectangle 3"/>
          <p:cNvSpPr>
            <a:spLocks noChangeArrowheads="1"/>
          </p:cNvSpPr>
          <p:nvPr/>
        </p:nvSpPr>
        <p:spPr bwMode="auto">
          <a:xfrm>
            <a:off x="-53975" y="10731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en-US" sz="1800">
              <a:latin typeface="Calibri" panose="020F0502020204030204" pitchFamily="34" charset="0"/>
            </a:endParaRPr>
          </a:p>
        </p:txBody>
      </p:sp>
      <p:sp>
        <p:nvSpPr>
          <p:cNvPr id="26641" name="Rectangle 4"/>
          <p:cNvSpPr>
            <a:spLocks noChangeArrowheads="1"/>
          </p:cNvSpPr>
          <p:nvPr/>
        </p:nvSpPr>
        <p:spPr bwMode="auto">
          <a:xfrm>
            <a:off x="9525" y="1095375"/>
            <a:ext cx="90360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tabLst>
                <a:tab pos="3270250" algn="l"/>
              </a:tabLst>
              <a:defRPr sz="3200">
                <a:solidFill>
                  <a:schemeClr val="tx1"/>
                </a:solidFill>
                <a:latin typeface="Times New Roman" panose="02020603050405020304" pitchFamily="18" charset="0"/>
              </a:defRPr>
            </a:lvl1pPr>
            <a:lvl2pPr marL="742950" indent="-285750" eaLnBrk="0" hangingPunct="0">
              <a:spcBef>
                <a:spcPct val="20000"/>
              </a:spcBef>
              <a:buChar char="–"/>
              <a:tabLst>
                <a:tab pos="3270250" algn="l"/>
              </a:tabLst>
              <a:defRPr sz="2800">
                <a:solidFill>
                  <a:schemeClr val="tx1"/>
                </a:solidFill>
                <a:latin typeface="Times New Roman" panose="02020603050405020304" pitchFamily="18" charset="0"/>
              </a:defRPr>
            </a:lvl2pPr>
            <a:lvl3pPr marL="1143000" indent="-228600" eaLnBrk="0" hangingPunct="0">
              <a:spcBef>
                <a:spcPct val="20000"/>
              </a:spcBef>
              <a:buChar char="•"/>
              <a:tabLst>
                <a:tab pos="3270250" algn="l"/>
              </a:tabLst>
              <a:defRPr sz="2400">
                <a:solidFill>
                  <a:schemeClr val="tx1"/>
                </a:solidFill>
                <a:latin typeface="Times New Roman" panose="02020603050405020304" pitchFamily="18" charset="0"/>
              </a:defRPr>
            </a:lvl3pPr>
            <a:lvl4pPr marL="1600200" indent="-228600" eaLnBrk="0" hangingPunct="0">
              <a:spcBef>
                <a:spcPct val="20000"/>
              </a:spcBef>
              <a:buChar char="–"/>
              <a:tabLst>
                <a:tab pos="3270250" algn="l"/>
              </a:tabLst>
              <a:defRPr sz="2000">
                <a:solidFill>
                  <a:schemeClr val="tx1"/>
                </a:solidFill>
                <a:latin typeface="Times New Roman" panose="02020603050405020304" pitchFamily="18" charset="0"/>
              </a:defRPr>
            </a:lvl4pPr>
            <a:lvl5pPr marL="2057400" indent="-228600" eaLnBrk="0" hangingPunct="0">
              <a:spcBef>
                <a:spcPct val="20000"/>
              </a:spcBef>
              <a:buChar char="»"/>
              <a:tabLst>
                <a:tab pos="327025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327025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327025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327025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3270250" algn="l"/>
              </a:tabLst>
              <a:defRPr sz="2000">
                <a:solidFill>
                  <a:schemeClr val="tx1"/>
                </a:solidFill>
                <a:latin typeface="Times New Roman" panose="02020603050405020304" pitchFamily="18" charset="0"/>
              </a:defRPr>
            </a:lvl9pPr>
          </a:lstStyle>
          <a:p>
            <a:pPr>
              <a:spcBef>
                <a:spcPct val="0"/>
              </a:spcBef>
              <a:buFontTx/>
              <a:buNone/>
            </a:pPr>
            <a:r>
              <a:rPr lang="en-GB" altLang="en-US" sz="900">
                <a:solidFill>
                  <a:srgbClr val="00A0A7"/>
                </a:solidFill>
                <a:latin typeface="Arial" panose="020B0604020202020204" pitchFamily="34" charset="0"/>
                <a:ea typeface="MS Mincho" pitchFamily="49" charset="-128"/>
              </a:rPr>
              <a:t>Please provide the following information for each learning activity, until you reach 35 hours of CPD (of which 20 hours must be participatory). </a:t>
            </a:r>
          </a:p>
          <a:p>
            <a:pPr>
              <a:spcBef>
                <a:spcPct val="0"/>
              </a:spcBef>
              <a:buFontTx/>
              <a:buNone/>
            </a:pPr>
            <a:r>
              <a:rPr lang="en-GB" altLang="en-US" sz="900">
                <a:solidFill>
                  <a:srgbClr val="00A0A7"/>
                </a:solidFill>
                <a:latin typeface="Arial" panose="020B0604020202020204" pitchFamily="34" charset="0"/>
                <a:ea typeface="MS Mincho" pitchFamily="49" charset="-128"/>
              </a:rPr>
              <a:t>For examples of the types of CPD activities you could undertake, and the types of evidence you could retain, please refer to Guidance sheet 3 in </a:t>
            </a:r>
            <a:r>
              <a:rPr lang="en-GB" altLang="en-US" sz="900" i="1">
                <a:solidFill>
                  <a:srgbClr val="00A0A7"/>
                </a:solidFill>
                <a:latin typeface="Arial" panose="020B0604020202020204" pitchFamily="34" charset="0"/>
                <a:ea typeface="MS Mincho" pitchFamily="49" charset="-128"/>
              </a:rPr>
              <a:t>How to revalidate with the NMC</a:t>
            </a:r>
            <a:r>
              <a:rPr lang="en-GB" altLang="en-US" sz="900">
                <a:solidFill>
                  <a:srgbClr val="00A0A7"/>
                </a:solidFill>
                <a:latin typeface="Arial" panose="020B0604020202020204" pitchFamily="34" charset="0"/>
                <a:ea typeface="MS Mincho" pitchFamily="49" charset="-128"/>
              </a:rPr>
              <a:t>.</a:t>
            </a:r>
            <a:endParaRPr lang="en-GB" altLang="en-US" sz="600">
              <a:latin typeface="Calibri" panose="020F0502020204030204" pitchFamily="34" charset="0"/>
              <a:ea typeface="MS Mincho" pitchFamily="49" charset="-128"/>
            </a:endParaRPr>
          </a:p>
        </p:txBody>
      </p:sp>
      <p:sp>
        <p:nvSpPr>
          <p:cNvPr id="3" name="Footer Placeholder 2"/>
          <p:cNvSpPr>
            <a:spLocks noGrp="1"/>
          </p:cNvSpPr>
          <p:nvPr>
            <p:ph type="ftr" sz="quarter" idx="11"/>
          </p:nvPr>
        </p:nvSpPr>
        <p:spPr/>
        <p:txBody>
          <a:bodyPr/>
          <a:lstStyle/>
          <a:p>
            <a:pPr>
              <a:defRPr/>
            </a:pPr>
            <a:r>
              <a:rPr lang="it-IT"/>
              <a:t>Joan Cochrane Programme leader Northumbria University</a:t>
            </a:r>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11188" y="2628900"/>
          <a:ext cx="7499350" cy="3771900"/>
        </p:xfrm>
        <a:graphic>
          <a:graphicData uri="http://schemas.openxmlformats.org/drawingml/2006/table">
            <a:tbl>
              <a:tblPr firstRow="1" firstCol="1" bandRow="1">
                <a:tableStyleId>{5C22544A-7EE6-4342-B048-85BDC9FD1C3A}</a:tableStyleId>
              </a:tblPr>
              <a:tblGrid>
                <a:gridCol w="564733">
                  <a:extLst>
                    <a:ext uri="{9D8B030D-6E8A-4147-A177-3AD203B41FA5}">
                      <a16:colId xmlns:a16="http://schemas.microsoft.com/office/drawing/2014/main" val="20000"/>
                    </a:ext>
                  </a:extLst>
                </a:gridCol>
                <a:gridCol w="2105401">
                  <a:extLst>
                    <a:ext uri="{9D8B030D-6E8A-4147-A177-3AD203B41FA5}">
                      <a16:colId xmlns:a16="http://schemas.microsoft.com/office/drawing/2014/main" val="20001"/>
                    </a:ext>
                  </a:extLst>
                </a:gridCol>
                <a:gridCol w="2237995">
                  <a:extLst>
                    <a:ext uri="{9D8B030D-6E8A-4147-A177-3AD203B41FA5}">
                      <a16:colId xmlns:a16="http://schemas.microsoft.com/office/drawing/2014/main" val="20002"/>
                    </a:ext>
                  </a:extLst>
                </a:gridCol>
                <a:gridCol w="1219113">
                  <a:extLst>
                    <a:ext uri="{9D8B030D-6E8A-4147-A177-3AD203B41FA5}">
                      <a16:colId xmlns:a16="http://schemas.microsoft.com/office/drawing/2014/main" val="20003"/>
                    </a:ext>
                  </a:extLst>
                </a:gridCol>
                <a:gridCol w="609825">
                  <a:extLst>
                    <a:ext uri="{9D8B030D-6E8A-4147-A177-3AD203B41FA5}">
                      <a16:colId xmlns:a16="http://schemas.microsoft.com/office/drawing/2014/main" val="20004"/>
                    </a:ext>
                  </a:extLst>
                </a:gridCol>
                <a:gridCol w="762282">
                  <a:extLst>
                    <a:ext uri="{9D8B030D-6E8A-4147-A177-3AD203B41FA5}">
                      <a16:colId xmlns:a16="http://schemas.microsoft.com/office/drawing/2014/main" val="20005"/>
                    </a:ext>
                  </a:extLst>
                </a:gridCol>
              </a:tblGrid>
              <a:tr h="1430120">
                <a:tc>
                  <a:txBody>
                    <a:bodyPr/>
                    <a:lstStyle/>
                    <a:p>
                      <a:pPr>
                        <a:lnSpc>
                          <a:spcPct val="115000"/>
                        </a:lnSpc>
                        <a:spcAft>
                          <a:spcPts val="1000"/>
                        </a:spcAft>
                      </a:pPr>
                      <a:r>
                        <a:rPr lang="en-GB" sz="900" dirty="0">
                          <a:effectLst/>
                        </a:rPr>
                        <a:t>Dates </a:t>
                      </a:r>
                      <a:endParaRPr lang="en-GB" sz="1000" dirty="0">
                        <a:effectLst/>
                        <a:latin typeface="Calibri"/>
                        <a:ea typeface="Calibri"/>
                        <a:cs typeface="Times New Roman"/>
                      </a:endParaRPr>
                    </a:p>
                  </a:txBody>
                  <a:tcPr marL="33591" marR="33591" marT="33593" marB="33593"/>
                </a:tc>
                <a:tc>
                  <a:txBody>
                    <a:bodyPr/>
                    <a:lstStyle/>
                    <a:p>
                      <a:pPr>
                        <a:lnSpc>
                          <a:spcPct val="115000"/>
                        </a:lnSpc>
                        <a:spcAft>
                          <a:spcPts val="1000"/>
                        </a:spcAft>
                      </a:pPr>
                      <a:r>
                        <a:rPr lang="en-GB" sz="900" dirty="0">
                          <a:effectLst/>
                        </a:rPr>
                        <a:t>Method</a:t>
                      </a:r>
                      <a:endParaRPr lang="en-GB" sz="1000" dirty="0">
                        <a:effectLst/>
                      </a:endParaRPr>
                    </a:p>
                    <a:p>
                      <a:pPr>
                        <a:lnSpc>
                          <a:spcPct val="115000"/>
                        </a:lnSpc>
                        <a:spcAft>
                          <a:spcPts val="1000"/>
                        </a:spcAft>
                      </a:pPr>
                      <a:r>
                        <a:rPr lang="en-GB" sz="900" dirty="0">
                          <a:effectLst/>
                        </a:rPr>
                        <a:t>Please describe the methods you used for the activity.</a:t>
                      </a:r>
                      <a:endParaRPr lang="en-GB" sz="1000" dirty="0">
                        <a:effectLst/>
                      </a:endParaRPr>
                    </a:p>
                    <a:p>
                      <a:pPr>
                        <a:lnSpc>
                          <a:spcPct val="115000"/>
                        </a:lnSpc>
                        <a:spcAft>
                          <a:spcPts val="1000"/>
                        </a:spcAft>
                      </a:pPr>
                      <a:r>
                        <a:rPr lang="en-GB" sz="900" dirty="0">
                          <a:effectLst/>
                        </a:rPr>
                        <a:t>For example: Online learning, Course attendance, Independent learning</a:t>
                      </a:r>
                      <a:endParaRPr lang="en-GB" sz="1000" dirty="0">
                        <a:effectLst/>
                        <a:latin typeface="Calibri"/>
                        <a:ea typeface="Calibri"/>
                        <a:cs typeface="Times New Roman"/>
                      </a:endParaRPr>
                    </a:p>
                  </a:txBody>
                  <a:tcPr marL="33591" marR="33591" marT="33593" marB="33593"/>
                </a:tc>
                <a:tc>
                  <a:txBody>
                    <a:bodyPr/>
                    <a:lstStyle/>
                    <a:p>
                      <a:pPr>
                        <a:lnSpc>
                          <a:spcPct val="115000"/>
                        </a:lnSpc>
                        <a:spcAft>
                          <a:spcPts val="1000"/>
                        </a:spcAft>
                      </a:pPr>
                      <a:r>
                        <a:rPr lang="en-GB" sz="900">
                          <a:effectLst/>
                        </a:rPr>
                        <a:t>Topic(s)</a:t>
                      </a:r>
                      <a:endParaRPr lang="en-GB" sz="1000">
                        <a:effectLst/>
                      </a:endParaRPr>
                    </a:p>
                    <a:p>
                      <a:pPr>
                        <a:lnSpc>
                          <a:spcPct val="115000"/>
                        </a:lnSpc>
                        <a:spcAft>
                          <a:spcPts val="1000"/>
                        </a:spcAft>
                      </a:pPr>
                      <a:r>
                        <a:rPr lang="en-GB" sz="900">
                          <a:effectLst/>
                        </a:rPr>
                        <a:t>Please give a brief outline of the key points of the learning activity, how they are linked to your scope of practice, what you learnt, and how you have applied what you learnt to your practice</a:t>
                      </a:r>
                      <a:endParaRPr lang="en-GB" sz="1000">
                        <a:effectLst/>
                      </a:endParaRPr>
                    </a:p>
                    <a:p>
                      <a:pPr>
                        <a:lnSpc>
                          <a:spcPct val="115000"/>
                        </a:lnSpc>
                        <a:spcAft>
                          <a:spcPts val="1000"/>
                        </a:spcAft>
                      </a:pPr>
                      <a:r>
                        <a:rPr lang="en-GB" sz="900">
                          <a:effectLst/>
                        </a:rPr>
                        <a:t> </a:t>
                      </a:r>
                      <a:endParaRPr lang="en-GB" sz="1000">
                        <a:effectLst/>
                        <a:latin typeface="Calibri"/>
                        <a:ea typeface="Calibri"/>
                        <a:cs typeface="Times New Roman"/>
                      </a:endParaRPr>
                    </a:p>
                  </a:txBody>
                  <a:tcPr marL="33591" marR="33591" marT="33593" marB="33593"/>
                </a:tc>
                <a:tc>
                  <a:txBody>
                    <a:bodyPr/>
                    <a:lstStyle/>
                    <a:p>
                      <a:pPr>
                        <a:lnSpc>
                          <a:spcPct val="115000"/>
                        </a:lnSpc>
                        <a:spcAft>
                          <a:spcPts val="1000"/>
                        </a:spcAft>
                      </a:pPr>
                      <a:r>
                        <a:rPr lang="en-GB" sz="900">
                          <a:effectLst/>
                        </a:rPr>
                        <a:t>Link to Code</a:t>
                      </a:r>
                      <a:endParaRPr lang="en-GB" sz="1000">
                        <a:effectLst/>
                      </a:endParaRPr>
                    </a:p>
                    <a:p>
                      <a:pPr>
                        <a:lnSpc>
                          <a:spcPct val="115000"/>
                        </a:lnSpc>
                        <a:spcAft>
                          <a:spcPts val="0"/>
                        </a:spcAft>
                      </a:pPr>
                      <a:r>
                        <a:rPr lang="en-GB" sz="900">
                          <a:effectLst/>
                        </a:rPr>
                        <a:t>Prioritise people</a:t>
                      </a:r>
                      <a:endParaRPr lang="en-GB" sz="1000">
                        <a:effectLst/>
                      </a:endParaRPr>
                    </a:p>
                    <a:p>
                      <a:pPr>
                        <a:lnSpc>
                          <a:spcPct val="115000"/>
                        </a:lnSpc>
                        <a:spcAft>
                          <a:spcPts val="0"/>
                        </a:spcAft>
                      </a:pPr>
                      <a:r>
                        <a:rPr lang="en-GB" sz="900">
                          <a:effectLst/>
                        </a:rPr>
                        <a:t>Practise effectively</a:t>
                      </a:r>
                      <a:endParaRPr lang="en-GB" sz="1000">
                        <a:effectLst/>
                      </a:endParaRPr>
                    </a:p>
                    <a:p>
                      <a:pPr>
                        <a:lnSpc>
                          <a:spcPct val="115000"/>
                        </a:lnSpc>
                        <a:spcAft>
                          <a:spcPts val="0"/>
                        </a:spcAft>
                      </a:pPr>
                      <a:r>
                        <a:rPr lang="en-GB" sz="900">
                          <a:effectLst/>
                        </a:rPr>
                        <a:t>Preserve safety</a:t>
                      </a:r>
                      <a:endParaRPr lang="en-GB" sz="1000">
                        <a:effectLst/>
                      </a:endParaRPr>
                    </a:p>
                    <a:p>
                      <a:pPr>
                        <a:lnSpc>
                          <a:spcPct val="115000"/>
                        </a:lnSpc>
                        <a:spcAft>
                          <a:spcPts val="0"/>
                        </a:spcAft>
                      </a:pPr>
                      <a:r>
                        <a:rPr lang="en-GB" sz="900">
                          <a:effectLst/>
                        </a:rPr>
                        <a:t>Promote professionalism and trust</a:t>
                      </a:r>
                      <a:endParaRPr lang="en-GB" sz="1000">
                        <a:effectLst/>
                        <a:latin typeface="Calibri"/>
                        <a:ea typeface="Calibri"/>
                        <a:cs typeface="Times New Roman"/>
                      </a:endParaRPr>
                    </a:p>
                  </a:txBody>
                  <a:tcPr marL="33591" marR="33591" marT="33593" marB="33593"/>
                </a:tc>
                <a:tc>
                  <a:txBody>
                    <a:bodyPr/>
                    <a:lstStyle/>
                    <a:p>
                      <a:pPr>
                        <a:lnSpc>
                          <a:spcPct val="115000"/>
                        </a:lnSpc>
                        <a:spcAft>
                          <a:spcPts val="1000"/>
                        </a:spcAft>
                      </a:pPr>
                      <a:r>
                        <a:rPr lang="en-GB" sz="900">
                          <a:effectLst/>
                        </a:rPr>
                        <a:t>Number of hours</a:t>
                      </a:r>
                      <a:endParaRPr lang="en-GB" sz="1000">
                        <a:effectLst/>
                        <a:latin typeface="Calibri"/>
                        <a:ea typeface="Calibri"/>
                        <a:cs typeface="Times New Roman"/>
                      </a:endParaRPr>
                    </a:p>
                  </a:txBody>
                  <a:tcPr marL="33591" marR="33591" marT="33593" marB="33593"/>
                </a:tc>
                <a:tc>
                  <a:txBody>
                    <a:bodyPr/>
                    <a:lstStyle/>
                    <a:p>
                      <a:pPr>
                        <a:lnSpc>
                          <a:spcPct val="115000"/>
                        </a:lnSpc>
                        <a:spcAft>
                          <a:spcPts val="1000"/>
                        </a:spcAft>
                      </a:pPr>
                      <a:r>
                        <a:rPr lang="en-GB" sz="900">
                          <a:effectLst/>
                        </a:rPr>
                        <a:t>Number of participatory hours</a:t>
                      </a:r>
                      <a:endParaRPr lang="en-GB" sz="1000">
                        <a:effectLst/>
                        <a:latin typeface="Calibri"/>
                        <a:ea typeface="Calibri"/>
                        <a:cs typeface="Times New Roman"/>
                      </a:endParaRPr>
                    </a:p>
                  </a:txBody>
                  <a:tcPr marL="33591" marR="33591" marT="33593" marB="33593"/>
                </a:tc>
                <a:extLst>
                  <a:ext uri="{0D108BD9-81ED-4DB2-BD59-A6C34878D82A}">
                    <a16:rowId xmlns:a16="http://schemas.microsoft.com/office/drawing/2014/main" val="10000"/>
                  </a:ext>
                </a:extLst>
              </a:tr>
              <a:tr h="2341780">
                <a:tc>
                  <a:txBody>
                    <a:bodyPr/>
                    <a:lstStyle/>
                    <a:p>
                      <a:pPr>
                        <a:lnSpc>
                          <a:spcPct val="115000"/>
                        </a:lnSpc>
                        <a:spcAft>
                          <a:spcPts val="1000"/>
                        </a:spcAft>
                      </a:pPr>
                      <a:r>
                        <a:rPr lang="en-GB" sz="1000">
                          <a:effectLst/>
                        </a:rPr>
                        <a:t>01/13 – 06/13</a:t>
                      </a:r>
                      <a:endParaRPr lang="en-GB" sz="1000">
                        <a:effectLst/>
                        <a:latin typeface="Calibri"/>
                        <a:ea typeface="Calibri"/>
                        <a:cs typeface="Times New Roman"/>
                      </a:endParaRPr>
                    </a:p>
                  </a:txBody>
                  <a:tcPr marL="33591" marR="33591" marT="33593" marB="33593"/>
                </a:tc>
                <a:tc>
                  <a:txBody>
                    <a:bodyPr/>
                    <a:lstStyle/>
                    <a:p>
                      <a:pPr>
                        <a:lnSpc>
                          <a:spcPct val="115000"/>
                        </a:lnSpc>
                        <a:spcAft>
                          <a:spcPts val="1000"/>
                        </a:spcAft>
                      </a:pPr>
                      <a:r>
                        <a:rPr lang="en-GB" sz="1000" dirty="0">
                          <a:effectLst/>
                        </a:rPr>
                        <a:t>Course attendance (face-to-face) including self-study.</a:t>
                      </a:r>
                    </a:p>
                    <a:p>
                      <a:pPr>
                        <a:lnSpc>
                          <a:spcPct val="115000"/>
                        </a:lnSpc>
                        <a:spcAft>
                          <a:spcPts val="1000"/>
                        </a:spcAft>
                      </a:pPr>
                      <a:r>
                        <a:rPr lang="en-GB" sz="1000" dirty="0">
                          <a:effectLst/>
                        </a:rPr>
                        <a:t> </a:t>
                      </a:r>
                    </a:p>
                    <a:p>
                      <a:pPr>
                        <a:lnSpc>
                          <a:spcPct val="115000"/>
                        </a:lnSpc>
                        <a:spcAft>
                          <a:spcPts val="1000"/>
                        </a:spcAft>
                      </a:pPr>
                      <a:r>
                        <a:rPr lang="en-GB" sz="1000" dirty="0">
                          <a:effectLst/>
                        </a:rPr>
                        <a:t>Location: University of Worcester</a:t>
                      </a:r>
                    </a:p>
                    <a:p>
                      <a:pPr>
                        <a:lnSpc>
                          <a:spcPct val="115000"/>
                        </a:lnSpc>
                        <a:spcAft>
                          <a:spcPts val="1000"/>
                        </a:spcAft>
                      </a:pPr>
                      <a:r>
                        <a:rPr lang="en-GB" sz="1000" dirty="0">
                          <a:effectLst/>
                        </a:rPr>
                        <a:t> </a:t>
                      </a:r>
                    </a:p>
                    <a:p>
                      <a:pPr>
                        <a:lnSpc>
                          <a:spcPct val="115000"/>
                        </a:lnSpc>
                        <a:spcAft>
                          <a:spcPts val="1000"/>
                        </a:spcAft>
                      </a:pPr>
                      <a:r>
                        <a:rPr lang="en-GB" sz="1000" dirty="0">
                          <a:effectLst/>
                        </a:rPr>
                        <a:t>Title: Independent prescribing from the community practitioner formulary.</a:t>
                      </a:r>
                    </a:p>
                    <a:p>
                      <a:pPr>
                        <a:lnSpc>
                          <a:spcPct val="115000"/>
                        </a:lnSpc>
                        <a:spcAft>
                          <a:spcPts val="1000"/>
                        </a:spcAft>
                      </a:pPr>
                      <a:r>
                        <a:rPr lang="en-GB" sz="1000" dirty="0">
                          <a:effectLst/>
                        </a:rPr>
                        <a:t> </a:t>
                      </a:r>
                      <a:endParaRPr lang="en-GB" sz="1000" dirty="0">
                        <a:effectLst/>
                        <a:latin typeface="Calibri"/>
                        <a:ea typeface="Calibri"/>
                        <a:cs typeface="Times New Roman"/>
                      </a:endParaRPr>
                    </a:p>
                  </a:txBody>
                  <a:tcPr marL="33591" marR="33591" marT="33593" marB="33593"/>
                </a:tc>
                <a:tc>
                  <a:txBody>
                    <a:bodyPr/>
                    <a:lstStyle/>
                    <a:p>
                      <a:pPr algn="just">
                        <a:lnSpc>
                          <a:spcPct val="115000"/>
                        </a:lnSpc>
                        <a:spcAft>
                          <a:spcPts val="1000"/>
                        </a:spcAft>
                      </a:pPr>
                      <a:r>
                        <a:rPr lang="en-GB" sz="1000" dirty="0">
                          <a:effectLst/>
                        </a:rPr>
                        <a:t>Course: The module focuses on the knowledge, understanding and assessment required for the V150 community practitioner nurse prescriber.</a:t>
                      </a:r>
                    </a:p>
                    <a:p>
                      <a:pPr algn="just">
                        <a:lnSpc>
                          <a:spcPct val="115000"/>
                        </a:lnSpc>
                        <a:spcAft>
                          <a:spcPts val="1000"/>
                        </a:spcAft>
                      </a:pPr>
                      <a:r>
                        <a:rPr lang="en-GB" sz="1000" dirty="0">
                          <a:effectLst/>
                        </a:rPr>
                        <a:t>Link: </a:t>
                      </a:r>
                      <a:r>
                        <a:rPr lang="en-GB" sz="1000" dirty="0" err="1">
                          <a:effectLst/>
                        </a:rPr>
                        <a:t>Lymphoedema</a:t>
                      </a:r>
                      <a:r>
                        <a:rPr lang="en-GB" sz="1000" dirty="0">
                          <a:effectLst/>
                        </a:rPr>
                        <a:t> Nurse Specialist</a:t>
                      </a:r>
                    </a:p>
                    <a:p>
                      <a:pPr algn="just">
                        <a:lnSpc>
                          <a:spcPct val="115000"/>
                        </a:lnSpc>
                        <a:spcAft>
                          <a:spcPts val="1000"/>
                        </a:spcAft>
                      </a:pPr>
                      <a:r>
                        <a:rPr lang="en-GB" sz="1000" dirty="0">
                          <a:effectLst/>
                        </a:rPr>
                        <a:t>Application: The V150 enabled me to prescribe the necessary resources to manage patients efficiently/effectively.</a:t>
                      </a:r>
                    </a:p>
                    <a:p>
                      <a:pPr algn="just">
                        <a:lnSpc>
                          <a:spcPct val="115000"/>
                        </a:lnSpc>
                        <a:spcAft>
                          <a:spcPts val="1000"/>
                        </a:spcAft>
                        <a:tabLst>
                          <a:tab pos="595630" algn="l"/>
                        </a:tabLst>
                      </a:pPr>
                      <a:r>
                        <a:rPr lang="en-GB" sz="1000" dirty="0">
                          <a:effectLst/>
                        </a:rPr>
                        <a:t>	</a:t>
                      </a:r>
                      <a:endParaRPr lang="en-GB" sz="1000" dirty="0">
                        <a:effectLst/>
                        <a:latin typeface="Calibri"/>
                        <a:ea typeface="Calibri"/>
                        <a:cs typeface="Times New Roman"/>
                      </a:endParaRPr>
                    </a:p>
                  </a:txBody>
                  <a:tcPr marL="33591" marR="33591" marT="33593" marB="33593"/>
                </a:tc>
                <a:tc>
                  <a:txBody>
                    <a:bodyPr/>
                    <a:lstStyle/>
                    <a:p>
                      <a:pPr>
                        <a:lnSpc>
                          <a:spcPct val="115000"/>
                        </a:lnSpc>
                        <a:spcAft>
                          <a:spcPts val="1000"/>
                        </a:spcAft>
                      </a:pPr>
                      <a:r>
                        <a:rPr lang="en-GB" sz="1000" u="sng">
                          <a:effectLst/>
                        </a:rPr>
                        <a:t>Prioritise People</a:t>
                      </a:r>
                      <a:r>
                        <a:rPr lang="en-GB" sz="1000">
                          <a:effectLst/>
                        </a:rPr>
                        <a:t> (2/3/4)</a:t>
                      </a:r>
                    </a:p>
                    <a:p>
                      <a:pPr>
                        <a:lnSpc>
                          <a:spcPct val="115000"/>
                        </a:lnSpc>
                        <a:spcAft>
                          <a:spcPts val="1000"/>
                        </a:spcAft>
                      </a:pPr>
                      <a:r>
                        <a:rPr lang="en-GB" sz="1000" u="sng">
                          <a:effectLst/>
                        </a:rPr>
                        <a:t>Practise effectively</a:t>
                      </a:r>
                      <a:r>
                        <a:rPr lang="en-GB" sz="1000">
                          <a:effectLst/>
                        </a:rPr>
                        <a:t> (6/78/9)</a:t>
                      </a:r>
                    </a:p>
                    <a:p>
                      <a:pPr>
                        <a:lnSpc>
                          <a:spcPct val="115000"/>
                        </a:lnSpc>
                        <a:spcAft>
                          <a:spcPts val="1000"/>
                        </a:spcAft>
                      </a:pPr>
                      <a:r>
                        <a:rPr lang="en-GB" sz="1000" u="sng">
                          <a:effectLst/>
                        </a:rPr>
                        <a:t>Preserve Safety</a:t>
                      </a:r>
                      <a:endParaRPr lang="en-GB" sz="1000">
                        <a:effectLst/>
                      </a:endParaRPr>
                    </a:p>
                    <a:p>
                      <a:pPr>
                        <a:lnSpc>
                          <a:spcPct val="150000"/>
                        </a:lnSpc>
                        <a:spcAft>
                          <a:spcPts val="1000"/>
                        </a:spcAft>
                        <a:tabLst>
                          <a:tab pos="871855" algn="l"/>
                        </a:tabLst>
                      </a:pPr>
                      <a:r>
                        <a:rPr lang="en-GB" sz="1000">
                          <a:effectLst/>
                        </a:rPr>
                        <a:t>(13/18/19)	</a:t>
                      </a:r>
                    </a:p>
                    <a:p>
                      <a:pPr>
                        <a:lnSpc>
                          <a:spcPct val="115000"/>
                        </a:lnSpc>
                        <a:spcAft>
                          <a:spcPts val="1000"/>
                        </a:spcAft>
                      </a:pPr>
                      <a:r>
                        <a:rPr lang="en-GB" sz="1000" u="sng">
                          <a:effectLst/>
                        </a:rPr>
                        <a:t>Professionalism and trust</a:t>
                      </a:r>
                      <a:r>
                        <a:rPr lang="en-GB" sz="1000">
                          <a:effectLst/>
                        </a:rPr>
                        <a:t> (20/21/22.2/25.1)</a:t>
                      </a:r>
                      <a:endParaRPr lang="en-GB" sz="1000">
                        <a:effectLst/>
                        <a:latin typeface="Calibri"/>
                        <a:ea typeface="Calibri"/>
                        <a:cs typeface="Times New Roman"/>
                      </a:endParaRPr>
                    </a:p>
                  </a:txBody>
                  <a:tcPr marL="33591" marR="33591" marT="33593" marB="33593"/>
                </a:tc>
                <a:tc>
                  <a:txBody>
                    <a:bodyPr/>
                    <a:lstStyle/>
                    <a:p>
                      <a:pPr>
                        <a:lnSpc>
                          <a:spcPct val="115000"/>
                        </a:lnSpc>
                        <a:spcAft>
                          <a:spcPts val="1000"/>
                        </a:spcAft>
                      </a:pPr>
                      <a:r>
                        <a:rPr lang="en-GB" sz="1000">
                          <a:effectLst/>
                        </a:rPr>
                        <a:t>120</a:t>
                      </a:r>
                      <a:endParaRPr lang="en-GB" sz="1000">
                        <a:effectLst/>
                        <a:latin typeface="Calibri"/>
                        <a:ea typeface="Calibri"/>
                        <a:cs typeface="Times New Roman"/>
                      </a:endParaRPr>
                    </a:p>
                  </a:txBody>
                  <a:tcPr marL="33591" marR="33591" marT="33593" marB="33593"/>
                </a:tc>
                <a:tc>
                  <a:txBody>
                    <a:bodyPr/>
                    <a:lstStyle/>
                    <a:p>
                      <a:pPr>
                        <a:lnSpc>
                          <a:spcPct val="115000"/>
                        </a:lnSpc>
                        <a:spcAft>
                          <a:spcPts val="1000"/>
                        </a:spcAft>
                      </a:pPr>
                      <a:r>
                        <a:rPr lang="en-GB" sz="1000" dirty="0">
                          <a:effectLst/>
                        </a:rPr>
                        <a:t>60</a:t>
                      </a:r>
                      <a:endParaRPr lang="en-GB" sz="1000" dirty="0">
                        <a:effectLst/>
                        <a:latin typeface="Calibri"/>
                        <a:ea typeface="Calibri"/>
                        <a:cs typeface="Times New Roman"/>
                      </a:endParaRPr>
                    </a:p>
                  </a:txBody>
                  <a:tcPr marL="33591" marR="33591" marT="33593" marB="33593"/>
                </a:tc>
                <a:extLst>
                  <a:ext uri="{0D108BD9-81ED-4DB2-BD59-A6C34878D82A}">
                    <a16:rowId xmlns:a16="http://schemas.microsoft.com/office/drawing/2014/main" val="10001"/>
                  </a:ext>
                </a:extLst>
              </a:tr>
            </a:tbl>
          </a:graphicData>
        </a:graphic>
      </p:graphicFrame>
      <p:sp>
        <p:nvSpPr>
          <p:cNvPr id="27673" name="Rectangle 2"/>
          <p:cNvSpPr>
            <a:spLocks noChangeArrowheads="1"/>
          </p:cNvSpPr>
          <p:nvPr/>
        </p:nvSpPr>
        <p:spPr bwMode="auto">
          <a:xfrm>
            <a:off x="457200" y="21717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en-US" sz="1800">
              <a:latin typeface="Calibri" panose="020F0502020204030204" pitchFamily="34" charset="0"/>
            </a:endParaRPr>
          </a:p>
        </p:txBody>
      </p:sp>
      <p:pic>
        <p:nvPicPr>
          <p:cNvPr id="27674" name="Picture 2" descr="NMC logo blue 72dpi 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296863"/>
            <a:ext cx="13001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5" name="TextBox 4"/>
          <p:cNvSpPr txBox="1">
            <a:spLocks noChangeArrowheads="1"/>
          </p:cNvSpPr>
          <p:nvPr/>
        </p:nvSpPr>
        <p:spPr bwMode="auto">
          <a:xfrm>
            <a:off x="1116013" y="620713"/>
            <a:ext cx="7272337"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871538" algn="l"/>
              </a:tabLst>
              <a:defRPr sz="3200">
                <a:solidFill>
                  <a:schemeClr val="tx1"/>
                </a:solidFill>
                <a:latin typeface="Times New Roman" panose="02020603050405020304" pitchFamily="18" charset="0"/>
              </a:defRPr>
            </a:lvl1pPr>
            <a:lvl2pPr marL="742950" indent="-285750" eaLnBrk="0" hangingPunct="0">
              <a:spcBef>
                <a:spcPct val="20000"/>
              </a:spcBef>
              <a:buChar char="–"/>
              <a:tabLst>
                <a:tab pos="871538" algn="l"/>
              </a:tabLst>
              <a:defRPr sz="2800">
                <a:solidFill>
                  <a:schemeClr val="tx1"/>
                </a:solidFill>
                <a:latin typeface="Times New Roman" panose="02020603050405020304" pitchFamily="18" charset="0"/>
              </a:defRPr>
            </a:lvl2pPr>
            <a:lvl3pPr marL="1143000" indent="-228600" eaLnBrk="0" hangingPunct="0">
              <a:spcBef>
                <a:spcPct val="20000"/>
              </a:spcBef>
              <a:buChar char="•"/>
              <a:tabLst>
                <a:tab pos="871538" algn="l"/>
              </a:tabLst>
              <a:defRPr sz="2400">
                <a:solidFill>
                  <a:schemeClr val="tx1"/>
                </a:solidFill>
                <a:latin typeface="Times New Roman" panose="02020603050405020304" pitchFamily="18" charset="0"/>
              </a:defRPr>
            </a:lvl3pPr>
            <a:lvl4pPr marL="1600200" indent="-228600" eaLnBrk="0" hangingPunct="0">
              <a:spcBef>
                <a:spcPct val="20000"/>
              </a:spcBef>
              <a:buChar char="–"/>
              <a:tabLst>
                <a:tab pos="871538" algn="l"/>
              </a:tabLst>
              <a:defRPr sz="2000">
                <a:solidFill>
                  <a:schemeClr val="tx1"/>
                </a:solidFill>
                <a:latin typeface="Times New Roman" panose="02020603050405020304" pitchFamily="18" charset="0"/>
              </a:defRPr>
            </a:lvl4pPr>
            <a:lvl5pPr marL="2057400" indent="-228600" eaLnBrk="0" hangingPunct="0">
              <a:spcBef>
                <a:spcPct val="20000"/>
              </a:spcBef>
              <a:buChar char="»"/>
              <a:tabLst>
                <a:tab pos="871538"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871538"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871538"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871538"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871538" algn="l"/>
              </a:tabLst>
              <a:defRPr sz="2000">
                <a:solidFill>
                  <a:schemeClr val="tx1"/>
                </a:solidFill>
                <a:latin typeface="Times New Roman" panose="02020603050405020304" pitchFamily="18" charset="0"/>
              </a:defRPr>
            </a:lvl9pPr>
          </a:lstStyle>
          <a:p>
            <a:pPr eaLnBrk="1" hangingPunct="1">
              <a:spcBef>
                <a:spcPct val="0"/>
              </a:spcBef>
              <a:buFontTx/>
              <a:buNone/>
            </a:pPr>
            <a:r>
              <a:rPr lang="en-GB" altLang="en-US" sz="2800" b="1">
                <a:latin typeface="Calibri" panose="020F0502020204030204" pitchFamily="34" charset="0"/>
                <a:ea typeface="Calibri" panose="020F0502020204030204" pitchFamily="34" charset="0"/>
                <a:cs typeface="Times New Roman" panose="02020603050405020304" pitchFamily="18" charset="0"/>
              </a:rPr>
              <a:t>Template: Continuing Professional Development (CPD) record log- </a:t>
            </a:r>
            <a:r>
              <a:rPr lang="en-GB" altLang="en-US" sz="1200">
                <a:latin typeface="Calibri" panose="020F0502020204030204" pitchFamily="34" charset="0"/>
                <a:ea typeface="Calibri" panose="020F0502020204030204" pitchFamily="34" charset="0"/>
                <a:cs typeface="Times New Roman" panose="02020603050405020304" pitchFamily="18" charset="0"/>
              </a:rPr>
              <a:t>Please provide the following information for each learning activity. You may be required to upload additional evidence in relation to your record of CPD. </a:t>
            </a:r>
            <a:endParaRPr lang="en-GB" altLang="en-US" sz="1200">
              <a:latin typeface="Calibri" panose="020F0502020204030204" pitchFamily="34" charset="0"/>
              <a:ea typeface="Calibri" panose="020F0502020204030204" pitchFamily="34" charset="0"/>
            </a:endParaRPr>
          </a:p>
          <a:p>
            <a:pPr>
              <a:spcBef>
                <a:spcPct val="0"/>
              </a:spcBef>
              <a:buFontTx/>
              <a:buNone/>
            </a:pPr>
            <a:r>
              <a:rPr lang="en-GB" altLang="en-US" sz="1200">
                <a:latin typeface="Calibri" panose="020F0502020204030204" pitchFamily="34" charset="0"/>
                <a:ea typeface="Calibri" panose="020F0502020204030204" pitchFamily="34" charset="0"/>
                <a:cs typeface="Times New Roman" panose="02020603050405020304" pitchFamily="18" charset="0"/>
              </a:rPr>
              <a:t>For examples of the types of CPD activities you could undertake and the types of evidence you could keep in your portfolio please refer to Annex 2 of ‘How to revalidate with the NMC’. </a:t>
            </a:r>
            <a:endParaRPr lang="en-GB" altLang="en-US" sz="1200">
              <a:latin typeface="Calibri" panose="020F0502020204030204" pitchFamily="34" charset="0"/>
            </a:endParaRPr>
          </a:p>
          <a:p>
            <a:pPr eaLnBrk="1" hangingPunct="1">
              <a:spcBef>
                <a:spcPct val="0"/>
              </a:spcBef>
              <a:buFontTx/>
              <a:buNone/>
            </a:pPr>
            <a:endParaRPr lang="en-GB" altLang="en-US" sz="1800">
              <a:latin typeface="Calibri" panose="020F0502020204030204" pitchFamily="34" charset="0"/>
            </a:endParaRPr>
          </a:p>
        </p:txBody>
      </p:sp>
      <p:sp>
        <p:nvSpPr>
          <p:cNvPr id="27676" name="TextBox 5"/>
          <p:cNvSpPr txBox="1">
            <a:spLocks noChangeArrowheads="1"/>
          </p:cNvSpPr>
          <p:nvPr/>
        </p:nvSpPr>
        <p:spPr bwMode="auto">
          <a:xfrm>
            <a:off x="250825" y="296863"/>
            <a:ext cx="13684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2400" b="1">
                <a:solidFill>
                  <a:srgbClr val="7030A0"/>
                </a:solidFill>
                <a:latin typeface="Calibri" panose="020F0502020204030204" pitchFamily="34" charset="0"/>
                <a:ea typeface="Calibri" panose="020F0502020204030204" pitchFamily="34" charset="0"/>
                <a:cs typeface="Times New Roman" panose="02020603050405020304" pitchFamily="18" charset="0"/>
              </a:rPr>
              <a:t>Example</a:t>
            </a:r>
          </a:p>
          <a:p>
            <a:pPr eaLnBrk="1" hangingPunct="1">
              <a:spcBef>
                <a:spcPct val="0"/>
              </a:spcBef>
              <a:buFontTx/>
              <a:buNone/>
            </a:pPr>
            <a:endParaRPr lang="en-GB" altLang="en-US" sz="1800">
              <a:latin typeface="Calibri" panose="020F0502020204030204" pitchFamily="34" charset="0"/>
              <a:ea typeface="Calibri" panose="020F0502020204030204" pitchFamily="34" charset="0"/>
            </a:endParaRPr>
          </a:p>
        </p:txBody>
      </p:sp>
      <p:sp>
        <p:nvSpPr>
          <p:cNvPr id="3" name="Footer Placeholder 2"/>
          <p:cNvSpPr>
            <a:spLocks noGrp="1"/>
          </p:cNvSpPr>
          <p:nvPr>
            <p:ph type="ftr" sz="quarter" idx="11"/>
          </p:nvPr>
        </p:nvSpPr>
        <p:spPr/>
        <p:txBody>
          <a:bodyPr/>
          <a:lstStyle/>
          <a:p>
            <a:pPr>
              <a:defRPr/>
            </a:pPr>
            <a:r>
              <a:rPr lang="it-IT"/>
              <a:t>Joan Cochrane Programme leader Northumbria University</a:t>
            </a:r>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95288" y="333375"/>
          <a:ext cx="7772400" cy="6376988"/>
        </p:xfrm>
        <a:graphic>
          <a:graphicData uri="http://schemas.openxmlformats.org/drawingml/2006/table">
            <a:tbl>
              <a:tblPr firstRow="1" firstCol="1" bandRow="1">
                <a:tableStyleId>{5C22544A-7EE6-4342-B048-85BDC9FD1C3A}</a:tableStyleId>
              </a:tblPr>
              <a:tblGrid>
                <a:gridCol w="548021">
                  <a:extLst>
                    <a:ext uri="{9D8B030D-6E8A-4147-A177-3AD203B41FA5}">
                      <a16:colId xmlns:a16="http://schemas.microsoft.com/office/drawing/2014/main" val="20000"/>
                    </a:ext>
                  </a:extLst>
                </a:gridCol>
                <a:gridCol w="2171144">
                  <a:extLst>
                    <a:ext uri="{9D8B030D-6E8A-4147-A177-3AD203B41FA5}">
                      <a16:colId xmlns:a16="http://schemas.microsoft.com/office/drawing/2014/main" val="20001"/>
                    </a:ext>
                  </a:extLst>
                </a:gridCol>
                <a:gridCol w="2313640">
                  <a:extLst>
                    <a:ext uri="{9D8B030D-6E8A-4147-A177-3AD203B41FA5}">
                      <a16:colId xmlns:a16="http://schemas.microsoft.com/office/drawing/2014/main" val="20002"/>
                    </a:ext>
                  </a:extLst>
                </a:gridCol>
                <a:gridCol w="1146605">
                  <a:extLst>
                    <a:ext uri="{9D8B030D-6E8A-4147-A177-3AD203B41FA5}">
                      <a16:colId xmlns:a16="http://schemas.microsoft.com/office/drawing/2014/main" val="20003"/>
                    </a:ext>
                  </a:extLst>
                </a:gridCol>
                <a:gridCol w="796239">
                  <a:extLst>
                    <a:ext uri="{9D8B030D-6E8A-4147-A177-3AD203B41FA5}">
                      <a16:colId xmlns:a16="http://schemas.microsoft.com/office/drawing/2014/main" val="20004"/>
                    </a:ext>
                  </a:extLst>
                </a:gridCol>
                <a:gridCol w="796750">
                  <a:extLst>
                    <a:ext uri="{9D8B030D-6E8A-4147-A177-3AD203B41FA5}">
                      <a16:colId xmlns:a16="http://schemas.microsoft.com/office/drawing/2014/main" val="20005"/>
                    </a:ext>
                  </a:extLst>
                </a:gridCol>
              </a:tblGrid>
              <a:tr h="554195">
                <a:tc>
                  <a:txBody>
                    <a:bodyPr/>
                    <a:lstStyle/>
                    <a:p>
                      <a:pPr fontAlgn="ctr">
                        <a:lnSpc>
                          <a:spcPct val="120000"/>
                        </a:lnSpc>
                        <a:spcAft>
                          <a:spcPts val="0"/>
                        </a:spcAft>
                      </a:pPr>
                      <a:r>
                        <a:rPr lang="en-GB" sz="800" dirty="0">
                          <a:effectLst/>
                        </a:rPr>
                        <a:t>Dates:</a:t>
                      </a:r>
                      <a:endParaRPr lang="en-GB" sz="1000" dirty="0">
                        <a:effectLst/>
                      </a:endParaRPr>
                    </a:p>
                    <a:p>
                      <a:pPr>
                        <a:spcAft>
                          <a:spcPts val="0"/>
                        </a:spcAft>
                      </a:pPr>
                      <a:r>
                        <a:rPr lang="en-GB" sz="800" dirty="0">
                          <a:effectLst/>
                        </a:rPr>
                        <a:t> </a:t>
                      </a:r>
                      <a:endParaRPr lang="en-GB" sz="1000" dirty="0">
                        <a:effectLst/>
                        <a:latin typeface="Cambria"/>
                        <a:ea typeface="MS Mincho"/>
                        <a:cs typeface="Times New Roman"/>
                      </a:endParaRPr>
                    </a:p>
                  </a:txBody>
                  <a:tcPr marL="55134" marR="55134" marT="57659" marB="57659"/>
                </a:tc>
                <a:tc>
                  <a:txBody>
                    <a:bodyPr/>
                    <a:lstStyle/>
                    <a:p>
                      <a:pPr fontAlgn="ctr">
                        <a:lnSpc>
                          <a:spcPct val="120000"/>
                        </a:lnSpc>
                        <a:spcAft>
                          <a:spcPts val="0"/>
                        </a:spcAft>
                      </a:pPr>
                      <a:r>
                        <a:rPr lang="en-GB" sz="800" dirty="0">
                          <a:effectLst/>
                        </a:rPr>
                        <a:t>Method</a:t>
                      </a:r>
                      <a:endParaRPr lang="en-GB" sz="1000" dirty="0">
                        <a:effectLst/>
                      </a:endParaRPr>
                    </a:p>
                    <a:p>
                      <a:pPr fontAlgn="ctr">
                        <a:lnSpc>
                          <a:spcPct val="120000"/>
                        </a:lnSpc>
                        <a:spcAft>
                          <a:spcPts val="0"/>
                        </a:spcAft>
                      </a:pPr>
                      <a:r>
                        <a:rPr lang="en-GB" sz="700" dirty="0">
                          <a:effectLst/>
                        </a:rPr>
                        <a:t>Please describe the methods you used for the activity:</a:t>
                      </a:r>
                      <a:endParaRPr lang="en-GB" sz="1000" dirty="0">
                        <a:effectLst/>
                        <a:latin typeface="Cambria"/>
                        <a:ea typeface="MS Mincho"/>
                        <a:cs typeface="Times New Roman"/>
                      </a:endParaRPr>
                    </a:p>
                  </a:txBody>
                  <a:tcPr marL="55134" marR="55134" marT="57659" marB="57659"/>
                </a:tc>
                <a:tc>
                  <a:txBody>
                    <a:bodyPr/>
                    <a:lstStyle/>
                    <a:p>
                      <a:pPr fontAlgn="ctr">
                        <a:lnSpc>
                          <a:spcPct val="120000"/>
                        </a:lnSpc>
                        <a:spcAft>
                          <a:spcPts val="0"/>
                        </a:spcAft>
                      </a:pPr>
                      <a:r>
                        <a:rPr lang="en-GB" sz="800" dirty="0">
                          <a:effectLst/>
                        </a:rPr>
                        <a:t>Topic(s):</a:t>
                      </a:r>
                      <a:endParaRPr lang="en-GB" sz="1000" dirty="0">
                        <a:effectLst/>
                      </a:endParaRPr>
                    </a:p>
                    <a:p>
                      <a:pPr>
                        <a:lnSpc>
                          <a:spcPct val="120000"/>
                        </a:lnSpc>
                        <a:spcAft>
                          <a:spcPts val="0"/>
                        </a:spcAft>
                        <a:tabLst>
                          <a:tab pos="111125" algn="l"/>
                        </a:tabLst>
                      </a:pPr>
                      <a:r>
                        <a:rPr lang="en-GB" sz="800" spc="-5" dirty="0">
                          <a:effectLst/>
                        </a:rPr>
                        <a:t> </a:t>
                      </a:r>
                      <a:endParaRPr lang="en-GB" sz="1000" dirty="0">
                        <a:solidFill>
                          <a:srgbClr val="000000"/>
                        </a:solidFill>
                        <a:effectLst/>
                        <a:latin typeface="MinionPro-Regular"/>
                        <a:ea typeface="MS Mincho"/>
                        <a:cs typeface="MinionPro-Regular"/>
                      </a:endParaRPr>
                    </a:p>
                  </a:txBody>
                  <a:tcPr marL="55134" marR="55134" marT="57659" marB="57659"/>
                </a:tc>
                <a:tc>
                  <a:txBody>
                    <a:bodyPr/>
                    <a:lstStyle/>
                    <a:p>
                      <a:pPr fontAlgn="ctr">
                        <a:lnSpc>
                          <a:spcPct val="120000"/>
                        </a:lnSpc>
                        <a:spcAft>
                          <a:spcPts val="0"/>
                        </a:spcAft>
                      </a:pPr>
                      <a:r>
                        <a:rPr lang="en-GB" sz="800" dirty="0">
                          <a:effectLst/>
                        </a:rPr>
                        <a:t>Link to Code:</a:t>
                      </a:r>
                      <a:endParaRPr lang="en-GB" sz="1000" dirty="0">
                        <a:effectLst/>
                      </a:endParaRPr>
                    </a:p>
                    <a:p>
                      <a:pPr>
                        <a:lnSpc>
                          <a:spcPct val="120000"/>
                        </a:lnSpc>
                        <a:spcAft>
                          <a:spcPts val="0"/>
                        </a:spcAft>
                        <a:tabLst>
                          <a:tab pos="111125" algn="l"/>
                        </a:tabLst>
                      </a:pPr>
                      <a:r>
                        <a:rPr lang="en-GB" sz="800" spc="-5" dirty="0">
                          <a:effectLst/>
                        </a:rPr>
                        <a:t> </a:t>
                      </a:r>
                      <a:endParaRPr lang="en-GB" sz="1000" dirty="0">
                        <a:solidFill>
                          <a:srgbClr val="000000"/>
                        </a:solidFill>
                        <a:effectLst/>
                        <a:latin typeface="MinionPro-Regular"/>
                        <a:ea typeface="MS Mincho"/>
                        <a:cs typeface="MinionPro-Regular"/>
                      </a:endParaRPr>
                    </a:p>
                  </a:txBody>
                  <a:tcPr marL="55134" marR="55134" marT="57659" marB="57659"/>
                </a:tc>
                <a:tc>
                  <a:txBody>
                    <a:bodyPr/>
                    <a:lstStyle/>
                    <a:p>
                      <a:pPr fontAlgn="ctr">
                        <a:lnSpc>
                          <a:spcPct val="120000"/>
                        </a:lnSpc>
                        <a:spcAft>
                          <a:spcPts val="0"/>
                        </a:spcAft>
                      </a:pPr>
                      <a:r>
                        <a:rPr lang="en-GB" sz="800" dirty="0">
                          <a:effectLst/>
                        </a:rPr>
                        <a:t>Number of hours:</a:t>
                      </a:r>
                      <a:endParaRPr lang="en-GB" sz="1000" dirty="0">
                        <a:effectLst/>
                      </a:endParaRPr>
                    </a:p>
                    <a:p>
                      <a:pPr>
                        <a:lnSpc>
                          <a:spcPct val="120000"/>
                        </a:lnSpc>
                        <a:spcAft>
                          <a:spcPts val="0"/>
                        </a:spcAft>
                        <a:tabLst>
                          <a:tab pos="111125" algn="l"/>
                        </a:tabLst>
                      </a:pPr>
                      <a:r>
                        <a:rPr lang="en-GB" sz="800" spc="-5" dirty="0">
                          <a:effectLst/>
                        </a:rPr>
                        <a:t> </a:t>
                      </a:r>
                      <a:endParaRPr lang="en-GB" sz="1000" dirty="0">
                        <a:solidFill>
                          <a:srgbClr val="000000"/>
                        </a:solidFill>
                        <a:effectLst/>
                        <a:latin typeface="MinionPro-Regular"/>
                        <a:ea typeface="MS Mincho"/>
                        <a:cs typeface="MinionPro-Regular"/>
                      </a:endParaRPr>
                    </a:p>
                  </a:txBody>
                  <a:tcPr marL="55134" marR="55134" marT="57659" marB="57659"/>
                </a:tc>
                <a:tc>
                  <a:txBody>
                    <a:bodyPr/>
                    <a:lstStyle/>
                    <a:p>
                      <a:pPr fontAlgn="ctr">
                        <a:lnSpc>
                          <a:spcPct val="120000"/>
                        </a:lnSpc>
                        <a:spcAft>
                          <a:spcPts val="0"/>
                        </a:spcAft>
                      </a:pPr>
                      <a:r>
                        <a:rPr lang="en-GB" sz="800" dirty="0">
                          <a:effectLst/>
                        </a:rPr>
                        <a:t>Number of participatory hours:</a:t>
                      </a:r>
                      <a:endParaRPr lang="en-GB" sz="1000" dirty="0">
                        <a:effectLst/>
                        <a:latin typeface="Cambria"/>
                        <a:ea typeface="MS Mincho"/>
                        <a:cs typeface="Times New Roman"/>
                      </a:endParaRPr>
                    </a:p>
                  </a:txBody>
                  <a:tcPr marL="55134" marR="55134" marT="57659" marB="57659"/>
                </a:tc>
                <a:extLst>
                  <a:ext uri="{0D108BD9-81ED-4DB2-BD59-A6C34878D82A}">
                    <a16:rowId xmlns:a16="http://schemas.microsoft.com/office/drawing/2014/main" val="10000"/>
                  </a:ext>
                </a:extLst>
              </a:tr>
              <a:tr h="2419420">
                <a:tc>
                  <a:txBody>
                    <a:bodyPr/>
                    <a:lstStyle/>
                    <a:p>
                      <a:pPr>
                        <a:lnSpc>
                          <a:spcPct val="120000"/>
                        </a:lnSpc>
                        <a:spcAft>
                          <a:spcPts val="0"/>
                        </a:spcAft>
                        <a:tabLst>
                          <a:tab pos="111125" algn="l"/>
                        </a:tabLst>
                      </a:pPr>
                      <a:r>
                        <a:rPr lang="en-GB" sz="900" spc="-5" dirty="0">
                          <a:effectLst/>
                        </a:rPr>
                        <a:t>25/4/16</a:t>
                      </a:r>
                      <a:endParaRPr lang="en-GB" sz="1000" dirty="0">
                        <a:solidFill>
                          <a:srgbClr val="000000"/>
                        </a:solidFill>
                        <a:effectLst/>
                        <a:latin typeface="MinionPro-Regular"/>
                        <a:ea typeface="MS Mincho"/>
                        <a:cs typeface="MinionPro-Regular"/>
                      </a:endParaRPr>
                    </a:p>
                  </a:txBody>
                  <a:tcPr marL="55134" marR="0" marT="57659" marB="57659"/>
                </a:tc>
                <a:tc>
                  <a:txBody>
                    <a:bodyPr/>
                    <a:lstStyle/>
                    <a:p>
                      <a:pPr>
                        <a:lnSpc>
                          <a:spcPct val="120000"/>
                        </a:lnSpc>
                        <a:spcAft>
                          <a:spcPts val="0"/>
                        </a:spcAft>
                        <a:tabLst>
                          <a:tab pos="111125" algn="l"/>
                        </a:tabLst>
                      </a:pPr>
                      <a:r>
                        <a:rPr lang="en-GB" sz="900" b="1" spc="-5" dirty="0">
                          <a:solidFill>
                            <a:schemeClr val="accent4">
                              <a:lumMod val="50000"/>
                            </a:schemeClr>
                          </a:solidFill>
                          <a:effectLst/>
                        </a:rPr>
                        <a:t>Link Group Meeting</a:t>
                      </a:r>
                      <a:endParaRPr lang="en-GB" sz="1000" b="1" dirty="0">
                        <a:solidFill>
                          <a:schemeClr val="accent4">
                            <a:lumMod val="50000"/>
                          </a:schemeClr>
                        </a:solidFill>
                        <a:effectLst/>
                        <a:latin typeface="MinionPro-Regular"/>
                        <a:ea typeface="MS Mincho"/>
                        <a:cs typeface="MinionPro-Regular"/>
                      </a:endParaRPr>
                    </a:p>
                  </a:txBody>
                  <a:tcPr marL="55134" marR="0" marT="57659" marB="57659"/>
                </a:tc>
                <a:tc>
                  <a:txBody>
                    <a:bodyPr/>
                    <a:lstStyle/>
                    <a:p>
                      <a:pPr>
                        <a:lnSpc>
                          <a:spcPct val="120000"/>
                        </a:lnSpc>
                        <a:spcAft>
                          <a:spcPts val="0"/>
                        </a:spcAft>
                        <a:tabLst>
                          <a:tab pos="111125" algn="l"/>
                        </a:tabLst>
                      </a:pPr>
                      <a:r>
                        <a:rPr lang="en-GB" sz="900" b="1" spc="-5" dirty="0">
                          <a:solidFill>
                            <a:schemeClr val="accent4">
                              <a:lumMod val="50000"/>
                            </a:schemeClr>
                          </a:solidFill>
                          <a:effectLst/>
                        </a:rPr>
                        <a:t>Chaired by Lead infection &amp; prevention Practitioner(IPCP) </a:t>
                      </a:r>
                      <a:endParaRPr lang="en-GB" sz="1000" b="1" dirty="0">
                        <a:solidFill>
                          <a:schemeClr val="accent4">
                            <a:lumMod val="50000"/>
                          </a:schemeClr>
                        </a:solidFill>
                        <a:effectLst/>
                      </a:endParaRPr>
                    </a:p>
                    <a:p>
                      <a:pPr>
                        <a:lnSpc>
                          <a:spcPct val="120000"/>
                        </a:lnSpc>
                        <a:spcAft>
                          <a:spcPts val="0"/>
                        </a:spcAft>
                        <a:tabLst>
                          <a:tab pos="111125" algn="l"/>
                        </a:tabLst>
                      </a:pPr>
                      <a:r>
                        <a:rPr lang="en-GB" sz="900" b="1" spc="-5" dirty="0">
                          <a:solidFill>
                            <a:schemeClr val="accent4">
                              <a:lumMod val="50000"/>
                            </a:schemeClr>
                          </a:solidFill>
                          <a:effectLst/>
                        </a:rPr>
                        <a:t>Explained new audit tool for trust wide audit on use of aprons</a:t>
                      </a:r>
                      <a:r>
                        <a:rPr lang="en-GB" sz="1000" b="1" dirty="0">
                          <a:solidFill>
                            <a:schemeClr val="accent4">
                              <a:lumMod val="50000"/>
                            </a:schemeClr>
                          </a:solidFill>
                          <a:effectLst/>
                        </a:rPr>
                        <a:t> </a:t>
                      </a:r>
                    </a:p>
                    <a:p>
                      <a:pPr>
                        <a:lnSpc>
                          <a:spcPct val="120000"/>
                        </a:lnSpc>
                        <a:spcAft>
                          <a:spcPts val="0"/>
                        </a:spcAft>
                        <a:tabLst>
                          <a:tab pos="111125" algn="l"/>
                        </a:tabLst>
                      </a:pPr>
                      <a:r>
                        <a:rPr lang="en-GB" sz="900" b="1" dirty="0">
                          <a:solidFill>
                            <a:schemeClr val="accent4">
                              <a:lumMod val="50000"/>
                            </a:schemeClr>
                          </a:solidFill>
                          <a:effectLst/>
                        </a:rPr>
                        <a:t>Application: My role as a link practitioner , has been enhanced by the knowledge  and practical skills I will gain from undertaking this audit within my work area</a:t>
                      </a:r>
                      <a:r>
                        <a:rPr lang="en-GB" sz="900" b="1" dirty="0" smtClean="0">
                          <a:solidFill>
                            <a:schemeClr val="accent4">
                              <a:lumMod val="50000"/>
                            </a:schemeClr>
                          </a:solidFill>
                          <a:effectLst/>
                        </a:rPr>
                        <a:t>.</a:t>
                      </a:r>
                    </a:p>
                    <a:p>
                      <a:pPr>
                        <a:lnSpc>
                          <a:spcPct val="120000"/>
                        </a:lnSpc>
                        <a:spcAft>
                          <a:spcPts val="0"/>
                        </a:spcAft>
                        <a:tabLst>
                          <a:tab pos="111125" algn="l"/>
                        </a:tabLst>
                      </a:pPr>
                      <a:r>
                        <a:rPr lang="en-GB" sz="1100" b="1" dirty="0" smtClean="0">
                          <a:solidFill>
                            <a:srgbClr val="0070C0"/>
                          </a:solidFill>
                          <a:effectLst/>
                        </a:rPr>
                        <a:t>Links to some IPCP competence c</a:t>
                      </a:r>
                      <a:r>
                        <a:rPr lang="en-GB" sz="1100" b="1" baseline="0" dirty="0" smtClean="0">
                          <a:solidFill>
                            <a:srgbClr val="0070C0"/>
                          </a:solidFill>
                          <a:effectLst/>
                        </a:rPr>
                        <a:t>riteria within the domains of </a:t>
                      </a:r>
                      <a:r>
                        <a:rPr lang="en-GB" sz="1100" b="1" dirty="0" smtClean="0">
                          <a:solidFill>
                            <a:srgbClr val="0070C0"/>
                          </a:solidFill>
                          <a:effectLst/>
                        </a:rPr>
                        <a:t> Clinical</a:t>
                      </a:r>
                      <a:r>
                        <a:rPr lang="en-GB" sz="1100" b="1" baseline="0" dirty="0" smtClean="0">
                          <a:solidFill>
                            <a:srgbClr val="0070C0"/>
                          </a:solidFill>
                          <a:effectLst/>
                        </a:rPr>
                        <a:t> practice, Education and Leadership and Management</a:t>
                      </a:r>
                      <a:endParaRPr lang="en-GB" sz="1100" b="1" dirty="0">
                        <a:solidFill>
                          <a:srgbClr val="0070C0"/>
                        </a:solidFill>
                        <a:effectLst/>
                      </a:endParaRPr>
                    </a:p>
                    <a:p>
                      <a:pPr>
                        <a:lnSpc>
                          <a:spcPct val="120000"/>
                        </a:lnSpc>
                        <a:spcAft>
                          <a:spcPts val="0"/>
                        </a:spcAft>
                        <a:tabLst>
                          <a:tab pos="111125" algn="l"/>
                        </a:tabLst>
                      </a:pPr>
                      <a:r>
                        <a:rPr lang="en-GB" sz="900" b="1" spc="-5" dirty="0">
                          <a:solidFill>
                            <a:schemeClr val="accent4">
                              <a:lumMod val="50000"/>
                            </a:schemeClr>
                          </a:solidFill>
                          <a:effectLst/>
                        </a:rPr>
                        <a:t> </a:t>
                      </a:r>
                      <a:endParaRPr lang="en-GB" sz="1000" b="1" dirty="0">
                        <a:solidFill>
                          <a:schemeClr val="accent4">
                            <a:lumMod val="50000"/>
                          </a:schemeClr>
                        </a:solidFill>
                        <a:effectLst/>
                        <a:latin typeface="MinionPro-Regular"/>
                        <a:ea typeface="MS Mincho"/>
                        <a:cs typeface="MinionPro-Regular"/>
                      </a:endParaRPr>
                    </a:p>
                  </a:txBody>
                  <a:tcPr marL="55134" marR="0" marT="57659" marB="57659"/>
                </a:tc>
                <a:tc>
                  <a:txBody>
                    <a:bodyPr/>
                    <a:lstStyle/>
                    <a:p>
                      <a:pPr>
                        <a:spcAft>
                          <a:spcPts val="0"/>
                        </a:spcAft>
                      </a:pPr>
                      <a:r>
                        <a:rPr lang="en-US" sz="1000" u="sng" dirty="0">
                          <a:effectLst/>
                        </a:rPr>
                        <a:t>Practise effectively</a:t>
                      </a:r>
                      <a:r>
                        <a:rPr lang="en-US" sz="1000" dirty="0">
                          <a:effectLst/>
                        </a:rPr>
                        <a:t> (6/7/8/9)</a:t>
                      </a:r>
                      <a:endParaRPr lang="en-GB" sz="1000" dirty="0">
                        <a:effectLst/>
                      </a:endParaRPr>
                    </a:p>
                    <a:p>
                      <a:pPr>
                        <a:spcAft>
                          <a:spcPts val="0"/>
                        </a:spcAft>
                      </a:pPr>
                      <a:r>
                        <a:rPr lang="en-US" sz="1000" dirty="0">
                          <a:effectLst/>
                        </a:rPr>
                        <a:t> </a:t>
                      </a:r>
                      <a:endParaRPr lang="en-GB" sz="1000" dirty="0">
                        <a:effectLst/>
                      </a:endParaRPr>
                    </a:p>
                    <a:p>
                      <a:pPr>
                        <a:spcAft>
                          <a:spcPts val="0"/>
                        </a:spcAft>
                      </a:pPr>
                      <a:r>
                        <a:rPr lang="en-US" sz="1000" u="sng" dirty="0">
                          <a:effectLst/>
                        </a:rPr>
                        <a:t>Preserve Safety </a:t>
                      </a:r>
                      <a:r>
                        <a:rPr lang="en-US" sz="1000" dirty="0">
                          <a:effectLst/>
                        </a:rPr>
                        <a:t>(18/19)</a:t>
                      </a:r>
                      <a:endParaRPr lang="en-GB" sz="1000" dirty="0">
                        <a:effectLst/>
                      </a:endParaRPr>
                    </a:p>
                    <a:p>
                      <a:pPr>
                        <a:spcAft>
                          <a:spcPts val="0"/>
                        </a:spcAft>
                      </a:pPr>
                      <a:r>
                        <a:rPr lang="en-US" sz="1000" dirty="0">
                          <a:effectLst/>
                        </a:rPr>
                        <a:t> </a:t>
                      </a:r>
                      <a:endParaRPr lang="en-GB" sz="1000" dirty="0">
                        <a:effectLst/>
                      </a:endParaRPr>
                    </a:p>
                    <a:p>
                      <a:pPr>
                        <a:lnSpc>
                          <a:spcPct val="120000"/>
                        </a:lnSpc>
                        <a:spcAft>
                          <a:spcPts val="0"/>
                        </a:spcAft>
                        <a:tabLst>
                          <a:tab pos="111125" algn="l"/>
                        </a:tabLst>
                      </a:pPr>
                      <a:r>
                        <a:rPr lang="en-GB" sz="1000" u="sng" dirty="0">
                          <a:effectLst/>
                        </a:rPr>
                        <a:t>Professionalism and trust</a:t>
                      </a:r>
                      <a:r>
                        <a:rPr lang="en-GB" sz="1000" dirty="0">
                          <a:effectLst/>
                        </a:rPr>
                        <a:t> (</a:t>
                      </a:r>
                      <a:r>
                        <a:rPr lang="en-GB" sz="1000" dirty="0" smtClean="0">
                          <a:effectLst/>
                        </a:rPr>
                        <a:t>20/21/23)</a:t>
                      </a:r>
                      <a:endParaRPr lang="en-GB" sz="1000" dirty="0">
                        <a:solidFill>
                          <a:srgbClr val="000000"/>
                        </a:solidFill>
                        <a:effectLst/>
                        <a:latin typeface="MinionPro-Regular"/>
                        <a:ea typeface="MS Mincho"/>
                        <a:cs typeface="MinionPro-Regular"/>
                      </a:endParaRPr>
                    </a:p>
                  </a:txBody>
                  <a:tcPr marL="55134" marR="0" marT="57659" marB="57659"/>
                </a:tc>
                <a:tc>
                  <a:txBody>
                    <a:bodyPr/>
                    <a:lstStyle/>
                    <a:p>
                      <a:pPr>
                        <a:lnSpc>
                          <a:spcPct val="120000"/>
                        </a:lnSpc>
                        <a:spcAft>
                          <a:spcPts val="0"/>
                        </a:spcAft>
                        <a:tabLst>
                          <a:tab pos="111125" algn="l"/>
                        </a:tabLst>
                      </a:pPr>
                      <a:r>
                        <a:rPr lang="en-GB" sz="900" spc="-5" dirty="0">
                          <a:effectLst/>
                        </a:rPr>
                        <a:t>2</a:t>
                      </a:r>
                      <a:endParaRPr lang="en-GB" sz="1000" dirty="0">
                        <a:solidFill>
                          <a:srgbClr val="000000"/>
                        </a:solidFill>
                        <a:effectLst/>
                        <a:latin typeface="MinionPro-Regular"/>
                        <a:ea typeface="MS Mincho"/>
                        <a:cs typeface="MinionPro-Regular"/>
                      </a:endParaRPr>
                    </a:p>
                  </a:txBody>
                  <a:tcPr marL="55134" marR="0" marT="57659" marB="57659"/>
                </a:tc>
                <a:tc>
                  <a:txBody>
                    <a:bodyPr/>
                    <a:lstStyle/>
                    <a:p>
                      <a:pPr>
                        <a:lnSpc>
                          <a:spcPct val="120000"/>
                        </a:lnSpc>
                        <a:spcAft>
                          <a:spcPts val="0"/>
                        </a:spcAft>
                        <a:tabLst>
                          <a:tab pos="111125" algn="l"/>
                        </a:tabLst>
                      </a:pPr>
                      <a:r>
                        <a:rPr lang="en-GB" sz="900" spc="-5" dirty="0">
                          <a:effectLst/>
                        </a:rPr>
                        <a:t>2</a:t>
                      </a:r>
                      <a:endParaRPr lang="en-GB" sz="1000" dirty="0">
                        <a:solidFill>
                          <a:srgbClr val="000000"/>
                        </a:solidFill>
                        <a:effectLst/>
                        <a:latin typeface="MinionPro-Regular"/>
                        <a:ea typeface="MS Mincho"/>
                        <a:cs typeface="MinionPro-Regular"/>
                      </a:endParaRPr>
                    </a:p>
                  </a:txBody>
                  <a:tcPr marL="55134" marR="0" marT="57659" marB="57659"/>
                </a:tc>
                <a:extLst>
                  <a:ext uri="{0D108BD9-81ED-4DB2-BD59-A6C34878D82A}">
                    <a16:rowId xmlns:a16="http://schemas.microsoft.com/office/drawing/2014/main" val="10001"/>
                  </a:ext>
                </a:extLst>
              </a:tr>
              <a:tr h="2563681">
                <a:tc>
                  <a:txBody>
                    <a:bodyPr/>
                    <a:lstStyle/>
                    <a:p>
                      <a:pPr>
                        <a:lnSpc>
                          <a:spcPct val="120000"/>
                        </a:lnSpc>
                        <a:spcAft>
                          <a:spcPts val="0"/>
                        </a:spcAft>
                        <a:tabLst>
                          <a:tab pos="111125" algn="l"/>
                        </a:tabLst>
                      </a:pPr>
                      <a:r>
                        <a:rPr lang="en-GB" sz="900" spc="-5" dirty="0">
                          <a:effectLst/>
                        </a:rPr>
                        <a:t> </a:t>
                      </a:r>
                      <a:r>
                        <a:rPr lang="en-GB" sz="900" spc="-5" dirty="0" smtClean="0">
                          <a:effectLst/>
                        </a:rPr>
                        <a:t>1/2/16</a:t>
                      </a:r>
                      <a:endParaRPr lang="en-GB" sz="1000" dirty="0">
                        <a:solidFill>
                          <a:srgbClr val="000000"/>
                        </a:solidFill>
                        <a:effectLst/>
                        <a:latin typeface="MinionPro-Regular"/>
                        <a:ea typeface="MS Mincho"/>
                        <a:cs typeface="MinionPro-Regular"/>
                      </a:endParaRPr>
                    </a:p>
                  </a:txBody>
                  <a:tcPr marL="55134" marR="0" marT="57659" marB="57659"/>
                </a:tc>
                <a:tc>
                  <a:txBody>
                    <a:bodyPr/>
                    <a:lstStyle/>
                    <a:p>
                      <a:pPr>
                        <a:lnSpc>
                          <a:spcPct val="120000"/>
                        </a:lnSpc>
                        <a:spcAft>
                          <a:spcPts val="0"/>
                        </a:spcAft>
                        <a:tabLst>
                          <a:tab pos="111125" algn="l"/>
                        </a:tabLst>
                      </a:pPr>
                      <a:r>
                        <a:rPr lang="en-GB" sz="900" spc="-5" dirty="0">
                          <a:effectLst/>
                        </a:rPr>
                        <a:t> </a:t>
                      </a:r>
                      <a:r>
                        <a:rPr lang="en-GB" sz="900" spc="-5" dirty="0" smtClean="0">
                          <a:effectLst/>
                        </a:rPr>
                        <a:t>Mentorship programme</a:t>
                      </a:r>
                      <a:endParaRPr lang="en-GB" sz="1000" dirty="0">
                        <a:solidFill>
                          <a:srgbClr val="000000"/>
                        </a:solidFill>
                        <a:effectLst/>
                        <a:latin typeface="MinionPro-Regular"/>
                        <a:ea typeface="MS Mincho"/>
                        <a:cs typeface="MinionPro-Regular"/>
                      </a:endParaRPr>
                    </a:p>
                  </a:txBody>
                  <a:tcPr marL="55134" marR="0" marT="57659" marB="57659"/>
                </a:tc>
                <a:tc>
                  <a:txBody>
                    <a:bodyPr/>
                    <a:lstStyle/>
                    <a:p>
                      <a:pPr>
                        <a:lnSpc>
                          <a:spcPct val="120000"/>
                        </a:lnSpc>
                        <a:spcAft>
                          <a:spcPts val="0"/>
                        </a:spcAft>
                        <a:tabLst>
                          <a:tab pos="111125" algn="l"/>
                        </a:tabLst>
                      </a:pPr>
                      <a:r>
                        <a:rPr lang="en-GB" sz="900" spc="-5" dirty="0">
                          <a:effectLst/>
                        </a:rPr>
                        <a:t> </a:t>
                      </a:r>
                      <a:r>
                        <a:rPr lang="en-GB" sz="1000" dirty="0" smtClean="0">
                          <a:effectLst/>
                        </a:rPr>
                        <a:t>Course: The module focuses on the mentoring, supporting enhancement of knowledge understanding and clinical skills assessment  in the clinical environment</a:t>
                      </a:r>
                      <a:endParaRPr lang="en-GB" sz="1000" dirty="0">
                        <a:solidFill>
                          <a:srgbClr val="000000"/>
                        </a:solidFill>
                        <a:effectLst/>
                        <a:latin typeface="MinionPro-Regular"/>
                        <a:ea typeface="MS Mincho"/>
                        <a:cs typeface="MinionPro-Regular"/>
                      </a:endParaRPr>
                    </a:p>
                  </a:txBody>
                  <a:tcPr marL="55134" marR="0" marT="57659" marB="57659"/>
                </a:tc>
                <a:tc>
                  <a:txBody>
                    <a:bodyPr/>
                    <a:lstStyle/>
                    <a:p>
                      <a:pPr>
                        <a:lnSpc>
                          <a:spcPct val="115000"/>
                        </a:lnSpc>
                        <a:spcAft>
                          <a:spcPts val="1000"/>
                        </a:spcAft>
                      </a:pPr>
                      <a:r>
                        <a:rPr lang="en-GB" sz="900" spc="-5" dirty="0">
                          <a:effectLst/>
                        </a:rPr>
                        <a:t> </a:t>
                      </a:r>
                      <a:r>
                        <a:rPr lang="en-GB" sz="1000" u="sng" dirty="0" smtClean="0">
                          <a:effectLst/>
                        </a:rPr>
                        <a:t>Prioritise People</a:t>
                      </a:r>
                      <a:r>
                        <a:rPr lang="en-GB" sz="1000" dirty="0" smtClean="0">
                          <a:effectLst/>
                        </a:rPr>
                        <a:t> (2/3/4)</a:t>
                      </a:r>
                    </a:p>
                    <a:p>
                      <a:pPr>
                        <a:lnSpc>
                          <a:spcPct val="115000"/>
                        </a:lnSpc>
                        <a:spcAft>
                          <a:spcPts val="1000"/>
                        </a:spcAft>
                      </a:pPr>
                      <a:r>
                        <a:rPr lang="en-GB" sz="1000" u="sng" dirty="0" smtClean="0">
                          <a:effectLst/>
                        </a:rPr>
                        <a:t>Practise effectively</a:t>
                      </a:r>
                      <a:r>
                        <a:rPr lang="en-GB" sz="1000" dirty="0" smtClean="0">
                          <a:effectLst/>
                        </a:rPr>
                        <a:t> (6/78/9)</a:t>
                      </a:r>
                    </a:p>
                    <a:p>
                      <a:pPr>
                        <a:lnSpc>
                          <a:spcPct val="115000"/>
                        </a:lnSpc>
                        <a:spcAft>
                          <a:spcPts val="1000"/>
                        </a:spcAft>
                      </a:pPr>
                      <a:r>
                        <a:rPr lang="en-GB" sz="1000" u="sng" dirty="0" smtClean="0">
                          <a:effectLst/>
                        </a:rPr>
                        <a:t>Preserve Safety</a:t>
                      </a:r>
                      <a:endParaRPr lang="en-GB" sz="1000" dirty="0" smtClean="0">
                        <a:effectLst/>
                      </a:endParaRPr>
                    </a:p>
                    <a:p>
                      <a:pPr>
                        <a:lnSpc>
                          <a:spcPct val="150000"/>
                        </a:lnSpc>
                        <a:spcAft>
                          <a:spcPts val="1000"/>
                        </a:spcAft>
                        <a:tabLst>
                          <a:tab pos="871855" algn="l"/>
                        </a:tabLst>
                      </a:pPr>
                      <a:r>
                        <a:rPr lang="en-GB" sz="1000" dirty="0" smtClean="0">
                          <a:effectLst/>
                        </a:rPr>
                        <a:t>(13/18/19)	</a:t>
                      </a:r>
                    </a:p>
                    <a:p>
                      <a:pPr>
                        <a:lnSpc>
                          <a:spcPct val="115000"/>
                        </a:lnSpc>
                        <a:spcAft>
                          <a:spcPts val="1000"/>
                        </a:spcAft>
                      </a:pPr>
                      <a:r>
                        <a:rPr lang="en-GB" sz="1000" u="sng" dirty="0" smtClean="0">
                          <a:effectLst/>
                        </a:rPr>
                        <a:t>Professionalism and trust</a:t>
                      </a:r>
                      <a:r>
                        <a:rPr lang="en-GB" sz="1000" dirty="0" smtClean="0">
                          <a:effectLst/>
                        </a:rPr>
                        <a:t> (20/21/22.2/25.1)</a:t>
                      </a:r>
                      <a:endParaRPr lang="en-GB" sz="1000" dirty="0" smtClean="0">
                        <a:effectLst/>
                        <a:latin typeface="+mn-lt"/>
                        <a:ea typeface="Calibri"/>
                        <a:cs typeface="Times New Roman"/>
                      </a:endParaRPr>
                    </a:p>
                    <a:p>
                      <a:pPr>
                        <a:lnSpc>
                          <a:spcPct val="120000"/>
                        </a:lnSpc>
                        <a:spcAft>
                          <a:spcPts val="0"/>
                        </a:spcAft>
                        <a:tabLst>
                          <a:tab pos="111125" algn="l"/>
                        </a:tabLst>
                      </a:pPr>
                      <a:endParaRPr lang="en-GB" sz="1000" dirty="0">
                        <a:solidFill>
                          <a:srgbClr val="000000"/>
                        </a:solidFill>
                        <a:effectLst/>
                        <a:latin typeface="MinionPro-Regular"/>
                        <a:ea typeface="MS Mincho"/>
                        <a:cs typeface="MinionPro-Regular"/>
                      </a:endParaRPr>
                    </a:p>
                  </a:txBody>
                  <a:tcPr marL="55134" marR="0" marT="57659" marB="57659"/>
                </a:tc>
                <a:tc>
                  <a:txBody>
                    <a:bodyPr/>
                    <a:lstStyle/>
                    <a:p>
                      <a:pPr>
                        <a:lnSpc>
                          <a:spcPct val="120000"/>
                        </a:lnSpc>
                        <a:spcAft>
                          <a:spcPts val="0"/>
                        </a:spcAft>
                        <a:tabLst>
                          <a:tab pos="111125" algn="l"/>
                        </a:tabLst>
                      </a:pPr>
                      <a:r>
                        <a:rPr lang="en-GB" sz="900" spc="-5" dirty="0">
                          <a:effectLst/>
                        </a:rPr>
                        <a:t> </a:t>
                      </a:r>
                      <a:r>
                        <a:rPr lang="en-GB" sz="900" spc="-5" dirty="0" smtClean="0">
                          <a:effectLst/>
                        </a:rPr>
                        <a:t>200</a:t>
                      </a:r>
                      <a:endParaRPr lang="en-GB" sz="1000" dirty="0">
                        <a:solidFill>
                          <a:srgbClr val="000000"/>
                        </a:solidFill>
                        <a:effectLst/>
                        <a:latin typeface="MinionPro-Regular"/>
                        <a:ea typeface="MS Mincho"/>
                        <a:cs typeface="MinionPro-Regular"/>
                      </a:endParaRPr>
                    </a:p>
                  </a:txBody>
                  <a:tcPr marL="55134" marR="0" marT="57659" marB="57659"/>
                </a:tc>
                <a:tc>
                  <a:txBody>
                    <a:bodyPr/>
                    <a:lstStyle/>
                    <a:p>
                      <a:pPr>
                        <a:lnSpc>
                          <a:spcPct val="120000"/>
                        </a:lnSpc>
                        <a:spcAft>
                          <a:spcPts val="0"/>
                        </a:spcAft>
                      </a:pPr>
                      <a:r>
                        <a:rPr lang="en-GB" sz="900" spc="-5" dirty="0">
                          <a:effectLst/>
                        </a:rPr>
                        <a:t> </a:t>
                      </a:r>
                      <a:r>
                        <a:rPr lang="en-GB" sz="900" spc="-5" dirty="0" smtClean="0">
                          <a:effectLst/>
                        </a:rPr>
                        <a:t>30</a:t>
                      </a:r>
                      <a:endParaRPr lang="en-GB" sz="1000" dirty="0">
                        <a:solidFill>
                          <a:srgbClr val="000000"/>
                        </a:solidFill>
                        <a:effectLst/>
                        <a:latin typeface="MinionPro-Regular"/>
                        <a:ea typeface="MS Mincho"/>
                        <a:cs typeface="MinionPro-Regular"/>
                      </a:endParaRPr>
                    </a:p>
                  </a:txBody>
                  <a:tcPr marL="55134" marR="0" marT="57659" marB="57659"/>
                </a:tc>
                <a:extLst>
                  <a:ext uri="{0D108BD9-81ED-4DB2-BD59-A6C34878D82A}">
                    <a16:rowId xmlns:a16="http://schemas.microsoft.com/office/drawing/2014/main" val="10002"/>
                  </a:ext>
                </a:extLst>
              </a:tr>
              <a:tr h="279897">
                <a:tc>
                  <a:txBody>
                    <a:bodyPr/>
                    <a:lstStyle/>
                    <a:p>
                      <a:pPr>
                        <a:lnSpc>
                          <a:spcPct val="120000"/>
                        </a:lnSpc>
                        <a:spcAft>
                          <a:spcPts val="0"/>
                        </a:spcAft>
                        <a:tabLst>
                          <a:tab pos="111125" algn="l"/>
                        </a:tabLst>
                      </a:pPr>
                      <a:r>
                        <a:rPr lang="en-GB" sz="900" spc="-5" dirty="0">
                          <a:effectLst/>
                        </a:rPr>
                        <a:t> </a:t>
                      </a:r>
                      <a:endParaRPr lang="en-GB" sz="1000" dirty="0">
                        <a:solidFill>
                          <a:srgbClr val="000000"/>
                        </a:solidFill>
                        <a:effectLst/>
                        <a:latin typeface="MinionPro-Regular"/>
                        <a:ea typeface="MS Mincho"/>
                        <a:cs typeface="MinionPro-Regular"/>
                      </a:endParaRPr>
                    </a:p>
                  </a:txBody>
                  <a:tcPr marL="55134" marR="0" marT="57659" marB="57659"/>
                </a:tc>
                <a:tc>
                  <a:txBody>
                    <a:bodyPr/>
                    <a:lstStyle/>
                    <a:p>
                      <a:pPr>
                        <a:lnSpc>
                          <a:spcPct val="120000"/>
                        </a:lnSpc>
                        <a:spcAft>
                          <a:spcPts val="0"/>
                        </a:spcAft>
                        <a:tabLst>
                          <a:tab pos="111125" algn="l"/>
                        </a:tabLst>
                      </a:pPr>
                      <a:r>
                        <a:rPr lang="en-GB" sz="900" spc="-5" dirty="0">
                          <a:effectLst/>
                        </a:rPr>
                        <a:t> </a:t>
                      </a:r>
                      <a:endParaRPr lang="en-GB" sz="1000" dirty="0">
                        <a:solidFill>
                          <a:srgbClr val="000000"/>
                        </a:solidFill>
                        <a:effectLst/>
                        <a:latin typeface="MinionPro-Regular"/>
                        <a:ea typeface="MS Mincho"/>
                        <a:cs typeface="MinionPro-Regular"/>
                      </a:endParaRPr>
                    </a:p>
                  </a:txBody>
                  <a:tcPr marL="55134" marR="0" marT="57659" marB="57659"/>
                </a:tc>
                <a:tc>
                  <a:txBody>
                    <a:bodyPr/>
                    <a:lstStyle/>
                    <a:p>
                      <a:pPr>
                        <a:lnSpc>
                          <a:spcPct val="120000"/>
                        </a:lnSpc>
                        <a:spcAft>
                          <a:spcPts val="0"/>
                        </a:spcAft>
                        <a:tabLst>
                          <a:tab pos="111125" algn="l"/>
                        </a:tabLst>
                      </a:pPr>
                      <a:r>
                        <a:rPr lang="en-GB" sz="900" spc="-5" dirty="0">
                          <a:effectLst/>
                        </a:rPr>
                        <a:t> </a:t>
                      </a:r>
                      <a:endParaRPr lang="en-GB" sz="1000" dirty="0">
                        <a:solidFill>
                          <a:srgbClr val="000000"/>
                        </a:solidFill>
                        <a:effectLst/>
                        <a:latin typeface="MinionPro-Regular"/>
                        <a:ea typeface="MS Mincho"/>
                        <a:cs typeface="MinionPro-Regular"/>
                      </a:endParaRPr>
                    </a:p>
                  </a:txBody>
                  <a:tcPr marL="55134" marR="0" marT="57659" marB="57659"/>
                </a:tc>
                <a:tc>
                  <a:txBody>
                    <a:bodyPr/>
                    <a:lstStyle/>
                    <a:p>
                      <a:pPr>
                        <a:lnSpc>
                          <a:spcPct val="120000"/>
                        </a:lnSpc>
                        <a:spcAft>
                          <a:spcPts val="0"/>
                        </a:spcAft>
                        <a:tabLst>
                          <a:tab pos="111125" algn="l"/>
                        </a:tabLst>
                      </a:pPr>
                      <a:r>
                        <a:rPr lang="en-GB" sz="900" spc="-5" dirty="0">
                          <a:effectLst/>
                        </a:rPr>
                        <a:t> </a:t>
                      </a:r>
                      <a:endParaRPr lang="en-GB" sz="1000" dirty="0">
                        <a:solidFill>
                          <a:srgbClr val="000000"/>
                        </a:solidFill>
                        <a:effectLst/>
                        <a:latin typeface="MinionPro-Regular"/>
                        <a:ea typeface="MS Mincho"/>
                        <a:cs typeface="MinionPro-Regular"/>
                      </a:endParaRPr>
                    </a:p>
                  </a:txBody>
                  <a:tcPr marL="55134" marR="0" marT="57659" marB="57659"/>
                </a:tc>
                <a:tc>
                  <a:txBody>
                    <a:bodyPr/>
                    <a:lstStyle/>
                    <a:p>
                      <a:pPr>
                        <a:lnSpc>
                          <a:spcPct val="120000"/>
                        </a:lnSpc>
                        <a:spcAft>
                          <a:spcPts val="0"/>
                        </a:spcAft>
                        <a:tabLst>
                          <a:tab pos="111125" algn="l"/>
                        </a:tabLst>
                      </a:pPr>
                      <a:r>
                        <a:rPr lang="en-GB" sz="900" spc="-5" dirty="0">
                          <a:effectLst/>
                        </a:rPr>
                        <a:t> </a:t>
                      </a:r>
                      <a:endParaRPr lang="en-GB" sz="1000" dirty="0">
                        <a:solidFill>
                          <a:srgbClr val="000000"/>
                        </a:solidFill>
                        <a:effectLst/>
                        <a:latin typeface="MinionPro-Regular"/>
                        <a:ea typeface="MS Mincho"/>
                        <a:cs typeface="MinionPro-Regular"/>
                      </a:endParaRPr>
                    </a:p>
                  </a:txBody>
                  <a:tcPr marL="55134" marR="0" marT="57659" marB="57659"/>
                </a:tc>
                <a:tc>
                  <a:txBody>
                    <a:bodyPr/>
                    <a:lstStyle/>
                    <a:p>
                      <a:pPr>
                        <a:lnSpc>
                          <a:spcPct val="120000"/>
                        </a:lnSpc>
                        <a:spcAft>
                          <a:spcPts val="0"/>
                        </a:spcAft>
                      </a:pPr>
                      <a:r>
                        <a:rPr lang="en-GB" sz="900" spc="-5" dirty="0">
                          <a:effectLst/>
                        </a:rPr>
                        <a:t> </a:t>
                      </a:r>
                      <a:endParaRPr lang="en-GB" sz="1000" dirty="0">
                        <a:solidFill>
                          <a:srgbClr val="000000"/>
                        </a:solidFill>
                        <a:effectLst/>
                        <a:latin typeface="MinionPro-Regular"/>
                        <a:ea typeface="MS Mincho"/>
                        <a:cs typeface="MinionPro-Regular"/>
                      </a:endParaRPr>
                    </a:p>
                  </a:txBody>
                  <a:tcPr marL="55134" marR="0" marT="57659" marB="57659"/>
                </a:tc>
                <a:extLst>
                  <a:ext uri="{0D108BD9-81ED-4DB2-BD59-A6C34878D82A}">
                    <a16:rowId xmlns:a16="http://schemas.microsoft.com/office/drawing/2014/main" val="10003"/>
                  </a:ext>
                </a:extLst>
              </a:tr>
              <a:tr h="279897">
                <a:tc>
                  <a:txBody>
                    <a:bodyPr/>
                    <a:lstStyle/>
                    <a:p>
                      <a:pPr>
                        <a:lnSpc>
                          <a:spcPct val="120000"/>
                        </a:lnSpc>
                        <a:spcAft>
                          <a:spcPts val="0"/>
                        </a:spcAft>
                        <a:tabLst>
                          <a:tab pos="111125" algn="l"/>
                        </a:tabLst>
                      </a:pPr>
                      <a:r>
                        <a:rPr lang="en-GB" sz="900" spc="-5" dirty="0">
                          <a:effectLst/>
                        </a:rPr>
                        <a:t> </a:t>
                      </a:r>
                      <a:endParaRPr lang="en-GB" sz="1000" dirty="0">
                        <a:solidFill>
                          <a:srgbClr val="000000"/>
                        </a:solidFill>
                        <a:effectLst/>
                        <a:latin typeface="MinionPro-Regular"/>
                        <a:ea typeface="MS Mincho"/>
                        <a:cs typeface="MinionPro-Regular"/>
                      </a:endParaRPr>
                    </a:p>
                  </a:txBody>
                  <a:tcPr marL="55134" marR="0" marT="57659" marB="57659"/>
                </a:tc>
                <a:tc>
                  <a:txBody>
                    <a:bodyPr/>
                    <a:lstStyle/>
                    <a:p>
                      <a:pPr>
                        <a:lnSpc>
                          <a:spcPct val="120000"/>
                        </a:lnSpc>
                        <a:spcAft>
                          <a:spcPts val="0"/>
                        </a:spcAft>
                        <a:tabLst>
                          <a:tab pos="111125" algn="l"/>
                        </a:tabLst>
                      </a:pPr>
                      <a:r>
                        <a:rPr lang="en-GB" sz="900" spc="-5" dirty="0">
                          <a:effectLst/>
                        </a:rPr>
                        <a:t> </a:t>
                      </a:r>
                      <a:endParaRPr lang="en-GB" sz="1000" dirty="0">
                        <a:solidFill>
                          <a:srgbClr val="000000"/>
                        </a:solidFill>
                        <a:effectLst/>
                        <a:latin typeface="MinionPro-Regular"/>
                        <a:ea typeface="MS Mincho"/>
                        <a:cs typeface="MinionPro-Regular"/>
                      </a:endParaRPr>
                    </a:p>
                  </a:txBody>
                  <a:tcPr marL="55134" marR="0" marT="57659" marB="57659"/>
                </a:tc>
                <a:tc>
                  <a:txBody>
                    <a:bodyPr/>
                    <a:lstStyle/>
                    <a:p>
                      <a:pPr>
                        <a:lnSpc>
                          <a:spcPct val="120000"/>
                        </a:lnSpc>
                        <a:spcAft>
                          <a:spcPts val="0"/>
                        </a:spcAft>
                        <a:tabLst>
                          <a:tab pos="111125" algn="l"/>
                        </a:tabLst>
                      </a:pPr>
                      <a:r>
                        <a:rPr lang="en-GB" sz="900" spc="-5" dirty="0">
                          <a:effectLst/>
                        </a:rPr>
                        <a:t> </a:t>
                      </a:r>
                      <a:endParaRPr lang="en-GB" sz="1000" dirty="0">
                        <a:solidFill>
                          <a:srgbClr val="000000"/>
                        </a:solidFill>
                        <a:effectLst/>
                        <a:latin typeface="MinionPro-Regular"/>
                        <a:ea typeface="MS Mincho"/>
                        <a:cs typeface="MinionPro-Regular"/>
                      </a:endParaRPr>
                    </a:p>
                  </a:txBody>
                  <a:tcPr marL="55134" marR="0" marT="57659" marB="57659"/>
                </a:tc>
                <a:tc>
                  <a:txBody>
                    <a:bodyPr/>
                    <a:lstStyle/>
                    <a:p>
                      <a:pPr>
                        <a:lnSpc>
                          <a:spcPct val="120000"/>
                        </a:lnSpc>
                        <a:spcAft>
                          <a:spcPts val="0"/>
                        </a:spcAft>
                        <a:tabLst>
                          <a:tab pos="111125" algn="l"/>
                        </a:tabLst>
                      </a:pPr>
                      <a:r>
                        <a:rPr lang="en-GB" sz="900" spc="-5" dirty="0">
                          <a:effectLst/>
                        </a:rPr>
                        <a:t> </a:t>
                      </a:r>
                      <a:endParaRPr lang="en-GB" sz="1000" dirty="0">
                        <a:solidFill>
                          <a:srgbClr val="000000"/>
                        </a:solidFill>
                        <a:effectLst/>
                        <a:latin typeface="MinionPro-Regular"/>
                        <a:ea typeface="MS Mincho"/>
                        <a:cs typeface="MinionPro-Regular"/>
                      </a:endParaRPr>
                    </a:p>
                  </a:txBody>
                  <a:tcPr marL="55134" marR="0" marT="57659" marB="57659"/>
                </a:tc>
                <a:tc>
                  <a:txBody>
                    <a:bodyPr/>
                    <a:lstStyle/>
                    <a:p>
                      <a:pPr>
                        <a:lnSpc>
                          <a:spcPct val="120000"/>
                        </a:lnSpc>
                        <a:spcAft>
                          <a:spcPts val="0"/>
                        </a:spcAft>
                        <a:tabLst>
                          <a:tab pos="111125" algn="l"/>
                        </a:tabLst>
                      </a:pPr>
                      <a:r>
                        <a:rPr lang="en-GB" sz="900" spc="-5" dirty="0">
                          <a:effectLst/>
                        </a:rPr>
                        <a:t> </a:t>
                      </a:r>
                      <a:endParaRPr lang="en-GB" sz="1000" dirty="0">
                        <a:solidFill>
                          <a:srgbClr val="000000"/>
                        </a:solidFill>
                        <a:effectLst/>
                        <a:latin typeface="MinionPro-Regular"/>
                        <a:ea typeface="MS Mincho"/>
                        <a:cs typeface="MinionPro-Regular"/>
                      </a:endParaRPr>
                    </a:p>
                  </a:txBody>
                  <a:tcPr marL="55134" marR="0" marT="57659" marB="57659"/>
                </a:tc>
                <a:tc>
                  <a:txBody>
                    <a:bodyPr/>
                    <a:lstStyle/>
                    <a:p>
                      <a:pPr>
                        <a:lnSpc>
                          <a:spcPct val="120000"/>
                        </a:lnSpc>
                        <a:spcAft>
                          <a:spcPts val="0"/>
                        </a:spcAft>
                      </a:pPr>
                      <a:r>
                        <a:rPr lang="en-GB" sz="900" spc="-5" dirty="0">
                          <a:effectLst/>
                        </a:rPr>
                        <a:t> </a:t>
                      </a:r>
                      <a:endParaRPr lang="en-GB" sz="1000" dirty="0">
                        <a:solidFill>
                          <a:srgbClr val="000000"/>
                        </a:solidFill>
                        <a:effectLst/>
                        <a:latin typeface="MinionPro-Regular"/>
                        <a:ea typeface="MS Mincho"/>
                        <a:cs typeface="MinionPro-Regular"/>
                      </a:endParaRPr>
                    </a:p>
                  </a:txBody>
                  <a:tcPr marL="55134" marR="0" marT="57659" marB="57659"/>
                </a:tc>
                <a:extLst>
                  <a:ext uri="{0D108BD9-81ED-4DB2-BD59-A6C34878D82A}">
                    <a16:rowId xmlns:a16="http://schemas.microsoft.com/office/drawing/2014/main" val="10004"/>
                  </a:ext>
                </a:extLst>
              </a:tr>
              <a:tr h="279897">
                <a:tc>
                  <a:txBody>
                    <a:bodyPr/>
                    <a:lstStyle/>
                    <a:p>
                      <a:pPr>
                        <a:lnSpc>
                          <a:spcPct val="120000"/>
                        </a:lnSpc>
                        <a:spcAft>
                          <a:spcPts val="0"/>
                        </a:spcAft>
                        <a:tabLst>
                          <a:tab pos="111125" algn="l"/>
                        </a:tabLst>
                      </a:pPr>
                      <a:r>
                        <a:rPr lang="en-GB" sz="900" spc="-5" dirty="0">
                          <a:effectLst/>
                        </a:rPr>
                        <a:t> </a:t>
                      </a:r>
                      <a:endParaRPr lang="en-GB" sz="1000" dirty="0">
                        <a:solidFill>
                          <a:srgbClr val="000000"/>
                        </a:solidFill>
                        <a:effectLst/>
                        <a:latin typeface="MinionPro-Regular"/>
                        <a:ea typeface="MS Mincho"/>
                        <a:cs typeface="MinionPro-Regular"/>
                      </a:endParaRPr>
                    </a:p>
                  </a:txBody>
                  <a:tcPr marL="55134" marR="0" marT="57659" marB="57659"/>
                </a:tc>
                <a:tc>
                  <a:txBody>
                    <a:bodyPr/>
                    <a:lstStyle/>
                    <a:p>
                      <a:pPr>
                        <a:lnSpc>
                          <a:spcPct val="120000"/>
                        </a:lnSpc>
                        <a:spcAft>
                          <a:spcPts val="0"/>
                        </a:spcAft>
                        <a:tabLst>
                          <a:tab pos="111125" algn="l"/>
                        </a:tabLst>
                      </a:pPr>
                      <a:r>
                        <a:rPr lang="en-GB" sz="900" spc="-5" dirty="0">
                          <a:effectLst/>
                        </a:rPr>
                        <a:t> </a:t>
                      </a:r>
                      <a:endParaRPr lang="en-GB" sz="1000" dirty="0">
                        <a:solidFill>
                          <a:srgbClr val="000000"/>
                        </a:solidFill>
                        <a:effectLst/>
                        <a:latin typeface="MinionPro-Regular"/>
                        <a:ea typeface="MS Mincho"/>
                        <a:cs typeface="MinionPro-Regular"/>
                      </a:endParaRPr>
                    </a:p>
                  </a:txBody>
                  <a:tcPr marL="55134" marR="0" marT="57659" marB="57659"/>
                </a:tc>
                <a:tc>
                  <a:txBody>
                    <a:bodyPr/>
                    <a:lstStyle/>
                    <a:p>
                      <a:pPr>
                        <a:lnSpc>
                          <a:spcPct val="120000"/>
                        </a:lnSpc>
                        <a:spcAft>
                          <a:spcPts val="0"/>
                        </a:spcAft>
                        <a:tabLst>
                          <a:tab pos="111125" algn="l"/>
                        </a:tabLst>
                      </a:pPr>
                      <a:r>
                        <a:rPr lang="en-GB" sz="900" spc="-5" dirty="0">
                          <a:effectLst/>
                        </a:rPr>
                        <a:t> </a:t>
                      </a:r>
                      <a:endParaRPr lang="en-GB" sz="1000" dirty="0">
                        <a:solidFill>
                          <a:srgbClr val="000000"/>
                        </a:solidFill>
                        <a:effectLst/>
                        <a:latin typeface="MinionPro-Regular"/>
                        <a:ea typeface="MS Mincho"/>
                        <a:cs typeface="MinionPro-Regular"/>
                      </a:endParaRPr>
                    </a:p>
                  </a:txBody>
                  <a:tcPr marL="55134" marR="0" marT="57659" marB="57659"/>
                </a:tc>
                <a:tc>
                  <a:txBody>
                    <a:bodyPr/>
                    <a:lstStyle/>
                    <a:p>
                      <a:pPr>
                        <a:lnSpc>
                          <a:spcPct val="120000"/>
                        </a:lnSpc>
                        <a:spcAft>
                          <a:spcPts val="0"/>
                        </a:spcAft>
                        <a:tabLst>
                          <a:tab pos="111125" algn="l"/>
                        </a:tabLst>
                      </a:pPr>
                      <a:r>
                        <a:rPr lang="en-GB" sz="900" spc="-5" dirty="0">
                          <a:effectLst/>
                        </a:rPr>
                        <a:t> </a:t>
                      </a:r>
                      <a:endParaRPr lang="en-GB" sz="1000" dirty="0">
                        <a:solidFill>
                          <a:srgbClr val="000000"/>
                        </a:solidFill>
                        <a:effectLst/>
                        <a:latin typeface="MinionPro-Regular"/>
                        <a:ea typeface="MS Mincho"/>
                        <a:cs typeface="MinionPro-Regular"/>
                      </a:endParaRPr>
                    </a:p>
                  </a:txBody>
                  <a:tcPr marL="55134" marR="0" marT="57659" marB="57659"/>
                </a:tc>
                <a:tc>
                  <a:txBody>
                    <a:bodyPr/>
                    <a:lstStyle/>
                    <a:p>
                      <a:pPr>
                        <a:lnSpc>
                          <a:spcPct val="120000"/>
                        </a:lnSpc>
                        <a:spcAft>
                          <a:spcPts val="0"/>
                        </a:spcAft>
                        <a:tabLst>
                          <a:tab pos="111125" algn="l"/>
                        </a:tabLst>
                      </a:pPr>
                      <a:r>
                        <a:rPr lang="en-GB" sz="900" dirty="0">
                          <a:effectLst/>
                        </a:rPr>
                        <a:t>Total: </a:t>
                      </a:r>
                      <a:r>
                        <a:rPr lang="en-GB" sz="900" dirty="0" smtClean="0">
                          <a:effectLst/>
                        </a:rPr>
                        <a:t>2</a:t>
                      </a:r>
                      <a:endParaRPr lang="en-GB" sz="1000" dirty="0">
                        <a:solidFill>
                          <a:srgbClr val="000000"/>
                        </a:solidFill>
                        <a:effectLst/>
                        <a:latin typeface="MinionPro-Regular"/>
                        <a:ea typeface="MS Mincho"/>
                        <a:cs typeface="MinionPro-Regular"/>
                      </a:endParaRPr>
                    </a:p>
                  </a:txBody>
                  <a:tcPr marL="55134" marR="0" marT="57659" marB="57659"/>
                </a:tc>
                <a:tc>
                  <a:txBody>
                    <a:bodyPr/>
                    <a:lstStyle/>
                    <a:p>
                      <a:pPr>
                        <a:lnSpc>
                          <a:spcPct val="120000"/>
                        </a:lnSpc>
                        <a:spcAft>
                          <a:spcPts val="0"/>
                        </a:spcAft>
                      </a:pPr>
                      <a:r>
                        <a:rPr lang="en-GB" sz="900" dirty="0">
                          <a:effectLst/>
                        </a:rPr>
                        <a:t>Total: </a:t>
                      </a:r>
                      <a:r>
                        <a:rPr lang="en-GB" sz="900" dirty="0" smtClean="0">
                          <a:effectLst/>
                        </a:rPr>
                        <a:t>2</a:t>
                      </a:r>
                      <a:endParaRPr lang="en-GB" sz="1000" dirty="0">
                        <a:solidFill>
                          <a:srgbClr val="000000"/>
                        </a:solidFill>
                        <a:effectLst/>
                        <a:latin typeface="MinionPro-Regular"/>
                        <a:ea typeface="MS Mincho"/>
                        <a:cs typeface="MinionPro-Regular"/>
                      </a:endParaRPr>
                    </a:p>
                  </a:txBody>
                  <a:tcPr marL="55134" marR="0" marT="57659" marB="57659"/>
                </a:tc>
                <a:extLst>
                  <a:ext uri="{0D108BD9-81ED-4DB2-BD59-A6C34878D82A}">
                    <a16:rowId xmlns:a16="http://schemas.microsoft.com/office/drawing/2014/main" val="10005"/>
                  </a:ext>
                </a:extLst>
              </a:tr>
            </a:tbl>
          </a:graphicData>
        </a:graphic>
      </p:graphicFrame>
      <p:sp>
        <p:nvSpPr>
          <p:cNvPr id="3" name="Footer Placeholder 2"/>
          <p:cNvSpPr>
            <a:spLocks noGrp="1"/>
          </p:cNvSpPr>
          <p:nvPr>
            <p:ph type="ftr" sz="quarter" idx="11"/>
          </p:nvPr>
        </p:nvSpPr>
        <p:spPr/>
        <p:txBody>
          <a:bodyPr/>
          <a:lstStyle/>
          <a:p>
            <a:pPr>
              <a:defRPr/>
            </a:pPr>
            <a:r>
              <a:rPr lang="it-IT"/>
              <a:t>Joan Cochrane Programme leader Northumbria University</a:t>
            </a:r>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55650" y="1412875"/>
          <a:ext cx="7104063" cy="5040313"/>
        </p:xfrm>
        <a:graphic>
          <a:graphicData uri="http://schemas.openxmlformats.org/drawingml/2006/table">
            <a:tbl>
              <a:tblPr firstRow="1" firstCol="1" bandRow="1">
                <a:tableStyleId>{5C22544A-7EE6-4342-B048-85BDC9FD1C3A}</a:tableStyleId>
              </a:tblPr>
              <a:tblGrid>
                <a:gridCol w="7104063">
                  <a:extLst>
                    <a:ext uri="{9D8B030D-6E8A-4147-A177-3AD203B41FA5}">
                      <a16:colId xmlns:a16="http://schemas.microsoft.com/office/drawing/2014/main" val="20000"/>
                    </a:ext>
                  </a:extLst>
                </a:gridCol>
              </a:tblGrid>
              <a:tr h="288510">
                <a:tc>
                  <a:txBody>
                    <a:bodyPr/>
                    <a:lstStyle/>
                    <a:p>
                      <a:pPr>
                        <a:lnSpc>
                          <a:spcPct val="120000"/>
                        </a:lnSpc>
                        <a:spcAft>
                          <a:spcPts val="0"/>
                        </a:spcAft>
                      </a:pPr>
                      <a:r>
                        <a:rPr lang="en-GB" sz="900" dirty="0">
                          <a:effectLst/>
                        </a:rPr>
                        <a:t>Reflective account:</a:t>
                      </a:r>
                      <a:endParaRPr lang="en-GB" sz="800" dirty="0">
                        <a:solidFill>
                          <a:srgbClr val="000000"/>
                        </a:solidFill>
                        <a:effectLst/>
                        <a:latin typeface="MinionPro-Regular"/>
                        <a:ea typeface="MS Mincho"/>
                        <a:cs typeface="MinionPro-Regular"/>
                      </a:endParaRPr>
                    </a:p>
                  </a:txBody>
                  <a:tcPr marL="46013" marR="0" marT="48141" marB="48141" anchor="ctr"/>
                </a:tc>
                <a:extLst>
                  <a:ext uri="{0D108BD9-81ED-4DB2-BD59-A6C34878D82A}">
                    <a16:rowId xmlns:a16="http://schemas.microsoft.com/office/drawing/2014/main" val="10000"/>
                  </a:ext>
                </a:extLst>
              </a:tr>
              <a:tr h="432147">
                <a:tc>
                  <a:txBody>
                    <a:bodyPr/>
                    <a:lstStyle/>
                    <a:p>
                      <a:pPr>
                        <a:lnSpc>
                          <a:spcPct val="120000"/>
                        </a:lnSpc>
                        <a:spcAft>
                          <a:spcPts val="0"/>
                        </a:spcAft>
                      </a:pPr>
                      <a:r>
                        <a:rPr lang="en-GB" sz="800">
                          <a:effectLst/>
                        </a:rPr>
                        <a:t>What was the nature of the CPD activity and/or practice-related feedback and/or event or experience in your practice?</a:t>
                      </a:r>
                      <a:r>
                        <a:rPr lang="en-GB" sz="700" spc="-5">
                          <a:effectLst/>
                        </a:rPr>
                        <a:t> </a:t>
                      </a:r>
                      <a:endParaRPr lang="en-GB" sz="800">
                        <a:solidFill>
                          <a:srgbClr val="000000"/>
                        </a:solidFill>
                        <a:effectLst/>
                        <a:latin typeface="MinionPro-Regular"/>
                        <a:ea typeface="MS Mincho"/>
                        <a:cs typeface="MinionPro-Regular"/>
                      </a:endParaRPr>
                    </a:p>
                  </a:txBody>
                  <a:tcPr marL="46013" marR="0" marT="48141" marB="48141" anchor="ctr"/>
                </a:tc>
                <a:extLst>
                  <a:ext uri="{0D108BD9-81ED-4DB2-BD59-A6C34878D82A}">
                    <a16:rowId xmlns:a16="http://schemas.microsoft.com/office/drawing/2014/main" val="10001"/>
                  </a:ext>
                </a:extLst>
              </a:tr>
              <a:tr h="703536">
                <a:tc>
                  <a:txBody>
                    <a:bodyPr/>
                    <a:lstStyle/>
                    <a:p>
                      <a:pPr>
                        <a:lnSpc>
                          <a:spcPct val="120000"/>
                        </a:lnSpc>
                        <a:spcAft>
                          <a:spcPts val="0"/>
                        </a:spcAft>
                      </a:pPr>
                      <a:r>
                        <a:rPr lang="en-GB" sz="700" dirty="0">
                          <a:effectLst/>
                        </a:rPr>
                        <a:t> </a:t>
                      </a:r>
                      <a:endParaRPr lang="en-GB" sz="800" dirty="0">
                        <a:effectLst/>
                      </a:endParaRPr>
                    </a:p>
                    <a:p>
                      <a:pPr>
                        <a:lnSpc>
                          <a:spcPct val="120000"/>
                        </a:lnSpc>
                        <a:spcAft>
                          <a:spcPts val="0"/>
                        </a:spcAft>
                      </a:pPr>
                      <a:r>
                        <a:rPr lang="en-GB" sz="700" dirty="0">
                          <a:effectLst/>
                        </a:rPr>
                        <a:t> </a:t>
                      </a:r>
                      <a:endParaRPr lang="en-GB" sz="800" dirty="0">
                        <a:effectLst/>
                      </a:endParaRPr>
                    </a:p>
                    <a:p>
                      <a:pPr>
                        <a:lnSpc>
                          <a:spcPct val="120000"/>
                        </a:lnSpc>
                        <a:spcAft>
                          <a:spcPts val="0"/>
                        </a:spcAft>
                      </a:pPr>
                      <a:r>
                        <a:rPr lang="en-GB" sz="700" dirty="0">
                          <a:effectLst/>
                        </a:rPr>
                        <a:t> </a:t>
                      </a:r>
                      <a:endParaRPr lang="en-GB" sz="800" dirty="0">
                        <a:effectLst/>
                      </a:endParaRPr>
                    </a:p>
                    <a:p>
                      <a:pPr>
                        <a:lnSpc>
                          <a:spcPct val="120000"/>
                        </a:lnSpc>
                        <a:spcAft>
                          <a:spcPts val="0"/>
                        </a:spcAft>
                      </a:pPr>
                      <a:r>
                        <a:rPr lang="en-GB" sz="700" dirty="0">
                          <a:effectLst/>
                        </a:rPr>
                        <a:t> </a:t>
                      </a:r>
                      <a:endParaRPr lang="en-GB" sz="800" dirty="0">
                        <a:solidFill>
                          <a:srgbClr val="000000"/>
                        </a:solidFill>
                        <a:effectLst/>
                        <a:latin typeface="MinionPro-Regular"/>
                        <a:ea typeface="MS Mincho"/>
                        <a:cs typeface="MinionPro-Regular"/>
                      </a:endParaRPr>
                    </a:p>
                  </a:txBody>
                  <a:tcPr marL="46013" marR="0" marT="48141" marB="48141" anchor="ctr"/>
                </a:tc>
                <a:extLst>
                  <a:ext uri="{0D108BD9-81ED-4DB2-BD59-A6C34878D82A}">
                    <a16:rowId xmlns:a16="http://schemas.microsoft.com/office/drawing/2014/main" val="10002"/>
                  </a:ext>
                </a:extLst>
              </a:tr>
              <a:tr h="432147">
                <a:tc>
                  <a:txBody>
                    <a:bodyPr/>
                    <a:lstStyle/>
                    <a:p>
                      <a:pPr>
                        <a:lnSpc>
                          <a:spcPct val="120000"/>
                        </a:lnSpc>
                        <a:spcAft>
                          <a:spcPts val="0"/>
                        </a:spcAft>
                      </a:pPr>
                      <a:r>
                        <a:rPr lang="en-GB" sz="800">
                          <a:effectLst/>
                        </a:rPr>
                        <a:t>What did you learn from the CPD activity and/or feedback and/or event or experience in your practice?</a:t>
                      </a:r>
                      <a:r>
                        <a:rPr lang="en-GB" sz="800" spc="-5">
                          <a:effectLst/>
                        </a:rPr>
                        <a:t> </a:t>
                      </a:r>
                      <a:endParaRPr lang="en-GB" sz="800">
                        <a:solidFill>
                          <a:srgbClr val="000000"/>
                        </a:solidFill>
                        <a:effectLst/>
                        <a:latin typeface="MinionPro-Regular"/>
                        <a:ea typeface="MS Mincho"/>
                        <a:cs typeface="MinionPro-Regular"/>
                      </a:endParaRPr>
                    </a:p>
                  </a:txBody>
                  <a:tcPr marL="46013" marR="0" marT="48141" marB="48141" anchor="ctr"/>
                </a:tc>
                <a:extLst>
                  <a:ext uri="{0D108BD9-81ED-4DB2-BD59-A6C34878D82A}">
                    <a16:rowId xmlns:a16="http://schemas.microsoft.com/office/drawing/2014/main" val="10003"/>
                  </a:ext>
                </a:extLst>
              </a:tr>
              <a:tr h="852800">
                <a:tc>
                  <a:txBody>
                    <a:bodyPr/>
                    <a:lstStyle/>
                    <a:p>
                      <a:pPr>
                        <a:lnSpc>
                          <a:spcPct val="120000"/>
                        </a:lnSpc>
                        <a:spcAft>
                          <a:spcPts val="0"/>
                        </a:spcAft>
                      </a:pPr>
                      <a:r>
                        <a:rPr lang="en-GB" sz="700" dirty="0">
                          <a:effectLst/>
                        </a:rPr>
                        <a:t> </a:t>
                      </a:r>
                      <a:endParaRPr lang="en-GB" sz="800" dirty="0">
                        <a:effectLst/>
                      </a:endParaRPr>
                    </a:p>
                    <a:p>
                      <a:pPr>
                        <a:lnSpc>
                          <a:spcPct val="120000"/>
                        </a:lnSpc>
                        <a:spcAft>
                          <a:spcPts val="0"/>
                        </a:spcAft>
                      </a:pPr>
                      <a:r>
                        <a:rPr lang="en-GB" sz="700" dirty="0">
                          <a:effectLst/>
                        </a:rPr>
                        <a:t> </a:t>
                      </a:r>
                      <a:endParaRPr lang="en-GB" sz="800" dirty="0">
                        <a:effectLst/>
                      </a:endParaRPr>
                    </a:p>
                    <a:p>
                      <a:pPr>
                        <a:lnSpc>
                          <a:spcPct val="120000"/>
                        </a:lnSpc>
                        <a:spcAft>
                          <a:spcPts val="0"/>
                        </a:spcAft>
                      </a:pPr>
                      <a:r>
                        <a:rPr lang="en-GB" sz="700" dirty="0">
                          <a:effectLst/>
                        </a:rPr>
                        <a:t> </a:t>
                      </a:r>
                      <a:endParaRPr lang="en-GB" sz="800" dirty="0">
                        <a:effectLst/>
                      </a:endParaRPr>
                    </a:p>
                    <a:p>
                      <a:pPr>
                        <a:lnSpc>
                          <a:spcPct val="120000"/>
                        </a:lnSpc>
                        <a:spcAft>
                          <a:spcPts val="0"/>
                        </a:spcAft>
                      </a:pPr>
                      <a:r>
                        <a:rPr lang="en-GB" sz="700" dirty="0">
                          <a:effectLst/>
                        </a:rPr>
                        <a:t> </a:t>
                      </a:r>
                      <a:endParaRPr lang="en-GB" sz="800" dirty="0">
                        <a:effectLst/>
                      </a:endParaRPr>
                    </a:p>
                    <a:p>
                      <a:pPr>
                        <a:lnSpc>
                          <a:spcPct val="120000"/>
                        </a:lnSpc>
                        <a:spcAft>
                          <a:spcPts val="0"/>
                        </a:spcAft>
                      </a:pPr>
                      <a:r>
                        <a:rPr lang="en-GB" sz="700" dirty="0">
                          <a:effectLst/>
                        </a:rPr>
                        <a:t> </a:t>
                      </a:r>
                      <a:endParaRPr lang="en-GB" sz="800" dirty="0">
                        <a:solidFill>
                          <a:srgbClr val="000000"/>
                        </a:solidFill>
                        <a:effectLst/>
                        <a:latin typeface="MinionPro-Regular"/>
                        <a:ea typeface="MS Mincho"/>
                        <a:cs typeface="MinionPro-Regular"/>
                      </a:endParaRPr>
                    </a:p>
                  </a:txBody>
                  <a:tcPr marL="46013" marR="0" marT="48141" marB="48141" anchor="ctr"/>
                </a:tc>
                <a:extLst>
                  <a:ext uri="{0D108BD9-81ED-4DB2-BD59-A6C34878D82A}">
                    <a16:rowId xmlns:a16="http://schemas.microsoft.com/office/drawing/2014/main" val="10004"/>
                  </a:ext>
                </a:extLst>
              </a:tr>
              <a:tr h="269314">
                <a:tc>
                  <a:txBody>
                    <a:bodyPr/>
                    <a:lstStyle/>
                    <a:p>
                      <a:pPr>
                        <a:lnSpc>
                          <a:spcPct val="120000"/>
                        </a:lnSpc>
                        <a:spcAft>
                          <a:spcPts val="0"/>
                        </a:spcAft>
                      </a:pPr>
                      <a:r>
                        <a:rPr lang="en-GB" sz="800">
                          <a:effectLst/>
                        </a:rPr>
                        <a:t>How did you change or improve your practice as a result?</a:t>
                      </a:r>
                      <a:r>
                        <a:rPr lang="en-GB" sz="700" spc="-5">
                          <a:effectLst/>
                        </a:rPr>
                        <a:t> </a:t>
                      </a:r>
                      <a:endParaRPr lang="en-GB" sz="800">
                        <a:solidFill>
                          <a:srgbClr val="000000"/>
                        </a:solidFill>
                        <a:effectLst/>
                        <a:latin typeface="MinionPro-Regular"/>
                        <a:ea typeface="MS Mincho"/>
                        <a:cs typeface="MinionPro-Regular"/>
                      </a:endParaRPr>
                    </a:p>
                  </a:txBody>
                  <a:tcPr marL="46013" marR="0" marT="48141" marB="48141" anchor="ctr"/>
                </a:tc>
                <a:extLst>
                  <a:ext uri="{0D108BD9-81ED-4DB2-BD59-A6C34878D82A}">
                    <a16:rowId xmlns:a16="http://schemas.microsoft.com/office/drawing/2014/main" val="10005"/>
                  </a:ext>
                </a:extLst>
              </a:tr>
              <a:tr h="852800">
                <a:tc>
                  <a:txBody>
                    <a:bodyPr/>
                    <a:lstStyle/>
                    <a:p>
                      <a:pPr>
                        <a:lnSpc>
                          <a:spcPct val="120000"/>
                        </a:lnSpc>
                        <a:spcAft>
                          <a:spcPts val="0"/>
                        </a:spcAft>
                      </a:pPr>
                      <a:r>
                        <a:rPr lang="en-GB" sz="700">
                          <a:effectLst/>
                        </a:rPr>
                        <a:t> </a:t>
                      </a:r>
                      <a:endParaRPr lang="en-GB" sz="800">
                        <a:effectLst/>
                      </a:endParaRPr>
                    </a:p>
                    <a:p>
                      <a:pPr>
                        <a:lnSpc>
                          <a:spcPct val="120000"/>
                        </a:lnSpc>
                        <a:spcAft>
                          <a:spcPts val="0"/>
                        </a:spcAft>
                      </a:pPr>
                      <a:r>
                        <a:rPr lang="en-GB" sz="700">
                          <a:effectLst/>
                        </a:rPr>
                        <a:t> </a:t>
                      </a:r>
                      <a:endParaRPr lang="en-GB" sz="800">
                        <a:effectLst/>
                      </a:endParaRPr>
                    </a:p>
                    <a:p>
                      <a:pPr>
                        <a:lnSpc>
                          <a:spcPct val="120000"/>
                        </a:lnSpc>
                        <a:spcAft>
                          <a:spcPts val="0"/>
                        </a:spcAft>
                      </a:pPr>
                      <a:r>
                        <a:rPr lang="en-GB" sz="700">
                          <a:effectLst/>
                        </a:rPr>
                        <a:t> </a:t>
                      </a:r>
                      <a:endParaRPr lang="en-GB" sz="800">
                        <a:effectLst/>
                      </a:endParaRPr>
                    </a:p>
                    <a:p>
                      <a:pPr>
                        <a:lnSpc>
                          <a:spcPct val="120000"/>
                        </a:lnSpc>
                        <a:spcAft>
                          <a:spcPts val="0"/>
                        </a:spcAft>
                      </a:pPr>
                      <a:r>
                        <a:rPr lang="en-GB" sz="700">
                          <a:effectLst/>
                        </a:rPr>
                        <a:t> </a:t>
                      </a:r>
                      <a:endParaRPr lang="en-GB" sz="800">
                        <a:effectLst/>
                      </a:endParaRPr>
                    </a:p>
                    <a:p>
                      <a:pPr>
                        <a:lnSpc>
                          <a:spcPct val="120000"/>
                        </a:lnSpc>
                        <a:spcAft>
                          <a:spcPts val="0"/>
                        </a:spcAft>
                      </a:pPr>
                      <a:r>
                        <a:rPr lang="en-GB" sz="700">
                          <a:effectLst/>
                        </a:rPr>
                        <a:t> </a:t>
                      </a:r>
                      <a:endParaRPr lang="en-GB" sz="800">
                        <a:solidFill>
                          <a:srgbClr val="000000"/>
                        </a:solidFill>
                        <a:effectLst/>
                        <a:latin typeface="MinionPro-Regular"/>
                        <a:ea typeface="MS Mincho"/>
                        <a:cs typeface="MinionPro-Regular"/>
                      </a:endParaRPr>
                    </a:p>
                  </a:txBody>
                  <a:tcPr marL="46013" marR="0" marT="48141" marB="48141" anchor="ctr"/>
                </a:tc>
                <a:extLst>
                  <a:ext uri="{0D108BD9-81ED-4DB2-BD59-A6C34878D82A}">
                    <a16:rowId xmlns:a16="http://schemas.microsoft.com/office/drawing/2014/main" val="10006"/>
                  </a:ext>
                </a:extLst>
              </a:tr>
              <a:tr h="593576">
                <a:tc>
                  <a:txBody>
                    <a:bodyPr/>
                    <a:lstStyle/>
                    <a:p>
                      <a:pPr>
                        <a:lnSpc>
                          <a:spcPct val="120000"/>
                        </a:lnSpc>
                        <a:spcAft>
                          <a:spcPts val="285"/>
                        </a:spcAft>
                      </a:pPr>
                      <a:r>
                        <a:rPr lang="en-GB" sz="800">
                          <a:effectLst/>
                        </a:rPr>
                        <a:t>How is this relevant to the Code? </a:t>
                      </a:r>
                    </a:p>
                    <a:p>
                      <a:pPr>
                        <a:lnSpc>
                          <a:spcPct val="120000"/>
                        </a:lnSpc>
                        <a:spcAft>
                          <a:spcPts val="0"/>
                        </a:spcAft>
                      </a:pPr>
                      <a:r>
                        <a:rPr lang="en-GB" sz="700">
                          <a:effectLst/>
                        </a:rPr>
                        <a:t>Select one or more themes: Prioritise people – Practise effectively – Preserve safety – Promote professionalism and trust</a:t>
                      </a:r>
                      <a:endParaRPr lang="en-GB" sz="800">
                        <a:solidFill>
                          <a:srgbClr val="000000"/>
                        </a:solidFill>
                        <a:effectLst/>
                        <a:latin typeface="MinionPro-Regular"/>
                        <a:ea typeface="MS Mincho"/>
                        <a:cs typeface="MinionPro-Regular"/>
                      </a:endParaRPr>
                    </a:p>
                  </a:txBody>
                  <a:tcPr marL="46013" marR="0" marT="48141" marB="48141" anchor="ctr"/>
                </a:tc>
                <a:extLst>
                  <a:ext uri="{0D108BD9-81ED-4DB2-BD59-A6C34878D82A}">
                    <a16:rowId xmlns:a16="http://schemas.microsoft.com/office/drawing/2014/main" val="10007"/>
                  </a:ext>
                </a:extLst>
              </a:tr>
              <a:tr h="615484">
                <a:tc>
                  <a:txBody>
                    <a:bodyPr/>
                    <a:lstStyle/>
                    <a:p>
                      <a:pPr>
                        <a:lnSpc>
                          <a:spcPct val="120000"/>
                        </a:lnSpc>
                        <a:spcAft>
                          <a:spcPts val="285"/>
                        </a:spcAft>
                      </a:pPr>
                      <a:r>
                        <a:rPr lang="en-GB" sz="700" dirty="0">
                          <a:effectLst/>
                        </a:rPr>
                        <a:t> </a:t>
                      </a:r>
                      <a:endParaRPr lang="en-GB" sz="800" dirty="0">
                        <a:effectLst/>
                      </a:endParaRPr>
                    </a:p>
                    <a:p>
                      <a:pPr>
                        <a:lnSpc>
                          <a:spcPct val="120000"/>
                        </a:lnSpc>
                        <a:spcAft>
                          <a:spcPts val="285"/>
                        </a:spcAft>
                      </a:pPr>
                      <a:r>
                        <a:rPr lang="en-GB" sz="700" dirty="0">
                          <a:effectLst/>
                        </a:rPr>
                        <a:t> </a:t>
                      </a:r>
                      <a:endParaRPr lang="en-GB" sz="800" dirty="0">
                        <a:effectLst/>
                      </a:endParaRPr>
                    </a:p>
                    <a:p>
                      <a:pPr>
                        <a:lnSpc>
                          <a:spcPct val="120000"/>
                        </a:lnSpc>
                        <a:spcAft>
                          <a:spcPts val="285"/>
                        </a:spcAft>
                      </a:pPr>
                      <a:r>
                        <a:rPr lang="en-GB" sz="700" dirty="0">
                          <a:effectLst/>
                        </a:rPr>
                        <a:t> </a:t>
                      </a:r>
                      <a:endParaRPr lang="en-GB" sz="800" dirty="0">
                        <a:solidFill>
                          <a:srgbClr val="000000"/>
                        </a:solidFill>
                        <a:effectLst/>
                        <a:latin typeface="MinionPro-Regular"/>
                        <a:ea typeface="MS Mincho"/>
                        <a:cs typeface="MinionPro-Regular"/>
                      </a:endParaRPr>
                    </a:p>
                  </a:txBody>
                  <a:tcPr marL="46013" marR="0" marT="48141" marB="48141" anchor="ctr"/>
                </a:tc>
                <a:extLst>
                  <a:ext uri="{0D108BD9-81ED-4DB2-BD59-A6C34878D82A}">
                    <a16:rowId xmlns:a16="http://schemas.microsoft.com/office/drawing/2014/main" val="10008"/>
                  </a:ext>
                </a:extLst>
              </a:tr>
            </a:tbl>
          </a:graphicData>
        </a:graphic>
      </p:graphicFrame>
      <p:pic>
        <p:nvPicPr>
          <p:cNvPr id="29720" name="Picture 2" descr="NMC logo blue 72dpi 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9713" y="68263"/>
            <a:ext cx="1141412"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1" name="Picture 1" descr="Reflective accounts form for revalid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8763" y="76200"/>
            <a:ext cx="61626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2" name="Rectangle 3"/>
          <p:cNvSpPr>
            <a:spLocks noChangeArrowheads="1"/>
          </p:cNvSpPr>
          <p:nvPr/>
        </p:nvSpPr>
        <p:spPr bwMode="auto">
          <a:xfrm>
            <a:off x="2525713" y="15843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en-US" sz="1800">
              <a:latin typeface="Calibri" panose="020F0502020204030204" pitchFamily="34" charset="0"/>
            </a:endParaRPr>
          </a:p>
        </p:txBody>
      </p:sp>
      <p:sp>
        <p:nvSpPr>
          <p:cNvPr id="29723" name="Rectangle 4"/>
          <p:cNvSpPr>
            <a:spLocks noChangeArrowheads="1"/>
          </p:cNvSpPr>
          <p:nvPr/>
        </p:nvSpPr>
        <p:spPr bwMode="auto">
          <a:xfrm>
            <a:off x="2074863" y="2041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en-US" sz="1800">
              <a:latin typeface="Calibri" panose="020F0502020204030204" pitchFamily="34" charset="0"/>
            </a:endParaRPr>
          </a:p>
        </p:txBody>
      </p:sp>
      <p:sp>
        <p:nvSpPr>
          <p:cNvPr id="29724" name="Rectangle 5"/>
          <p:cNvSpPr>
            <a:spLocks noChangeArrowheads="1"/>
          </p:cNvSpPr>
          <p:nvPr/>
        </p:nvSpPr>
        <p:spPr bwMode="auto">
          <a:xfrm>
            <a:off x="0" y="809625"/>
            <a:ext cx="9056688"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tabLst>
                <a:tab pos="3270250" algn="l"/>
              </a:tabLst>
              <a:defRPr sz="3200">
                <a:solidFill>
                  <a:schemeClr val="tx1"/>
                </a:solidFill>
                <a:latin typeface="Times New Roman" panose="02020603050405020304" pitchFamily="18" charset="0"/>
              </a:defRPr>
            </a:lvl1pPr>
            <a:lvl2pPr marL="742950" indent="-285750" eaLnBrk="0" hangingPunct="0">
              <a:spcBef>
                <a:spcPct val="20000"/>
              </a:spcBef>
              <a:buChar char="–"/>
              <a:tabLst>
                <a:tab pos="3270250" algn="l"/>
              </a:tabLst>
              <a:defRPr sz="2800">
                <a:solidFill>
                  <a:schemeClr val="tx1"/>
                </a:solidFill>
                <a:latin typeface="Times New Roman" panose="02020603050405020304" pitchFamily="18" charset="0"/>
              </a:defRPr>
            </a:lvl2pPr>
            <a:lvl3pPr marL="1143000" indent="-228600" eaLnBrk="0" hangingPunct="0">
              <a:spcBef>
                <a:spcPct val="20000"/>
              </a:spcBef>
              <a:buChar char="•"/>
              <a:tabLst>
                <a:tab pos="3270250" algn="l"/>
              </a:tabLst>
              <a:defRPr sz="2400">
                <a:solidFill>
                  <a:schemeClr val="tx1"/>
                </a:solidFill>
                <a:latin typeface="Times New Roman" panose="02020603050405020304" pitchFamily="18" charset="0"/>
              </a:defRPr>
            </a:lvl3pPr>
            <a:lvl4pPr marL="1600200" indent="-228600" eaLnBrk="0" hangingPunct="0">
              <a:spcBef>
                <a:spcPct val="20000"/>
              </a:spcBef>
              <a:buChar char="–"/>
              <a:tabLst>
                <a:tab pos="3270250" algn="l"/>
              </a:tabLst>
              <a:defRPr sz="2000">
                <a:solidFill>
                  <a:schemeClr val="tx1"/>
                </a:solidFill>
                <a:latin typeface="Times New Roman" panose="02020603050405020304" pitchFamily="18" charset="0"/>
              </a:defRPr>
            </a:lvl4pPr>
            <a:lvl5pPr marL="2057400" indent="-228600" eaLnBrk="0" hangingPunct="0">
              <a:spcBef>
                <a:spcPct val="20000"/>
              </a:spcBef>
              <a:buChar char="»"/>
              <a:tabLst>
                <a:tab pos="327025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327025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327025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327025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3270250" algn="l"/>
              </a:tabLst>
              <a:defRPr sz="2000">
                <a:solidFill>
                  <a:schemeClr val="tx1"/>
                </a:solidFill>
                <a:latin typeface="Times New Roman" panose="02020603050405020304" pitchFamily="18" charset="0"/>
              </a:defRPr>
            </a:lvl9pPr>
          </a:lstStyle>
          <a:p>
            <a:pPr eaLnBrk="1" hangingPunct="1">
              <a:spcBef>
                <a:spcPct val="0"/>
              </a:spcBef>
              <a:buFontTx/>
              <a:buNone/>
            </a:pPr>
            <a:r>
              <a:rPr lang="en-GB" altLang="en-US" sz="1000">
                <a:solidFill>
                  <a:srgbClr val="52A233"/>
                </a:solidFill>
                <a:latin typeface="Arial" panose="020B0604020202020204" pitchFamily="34" charset="0"/>
                <a:ea typeface="MS Mincho" pitchFamily="49" charset="-128"/>
              </a:rPr>
              <a:t>You must use this form to record five written reflective accounts on your CPD and/or practice-related feedback and/or an event or experience in your practice </a:t>
            </a:r>
          </a:p>
          <a:p>
            <a:pPr eaLnBrk="1" hangingPunct="1">
              <a:spcBef>
                <a:spcPct val="0"/>
              </a:spcBef>
              <a:buFontTx/>
              <a:buNone/>
            </a:pPr>
            <a:r>
              <a:rPr lang="en-GB" altLang="en-US" sz="1000">
                <a:solidFill>
                  <a:srgbClr val="52A233"/>
                </a:solidFill>
                <a:latin typeface="Arial" panose="020B0604020202020204" pitchFamily="34" charset="0"/>
                <a:ea typeface="MS Mincho" pitchFamily="49" charset="-128"/>
              </a:rPr>
              <a:t>And how this relates to the Code. Please fill in a page for each of your reflective accounts, making sure you do not include any information that might identify</a:t>
            </a:r>
          </a:p>
          <a:p>
            <a:pPr eaLnBrk="1" hangingPunct="1">
              <a:spcBef>
                <a:spcPct val="0"/>
              </a:spcBef>
              <a:buFontTx/>
              <a:buNone/>
            </a:pPr>
            <a:r>
              <a:rPr lang="en-GB" altLang="en-US" sz="1000">
                <a:solidFill>
                  <a:srgbClr val="52A233"/>
                </a:solidFill>
                <a:latin typeface="Arial" panose="020B0604020202020204" pitchFamily="34" charset="0"/>
                <a:ea typeface="MS Mincho" pitchFamily="49" charset="-128"/>
              </a:rPr>
              <a:t> a specific patient, service user or colleague. Please refer to our guidance on preserving anonymity in Guidance sheet 1 in </a:t>
            </a:r>
            <a:r>
              <a:rPr lang="en-GB" altLang="en-US" sz="1000" i="1">
                <a:solidFill>
                  <a:srgbClr val="52A233"/>
                </a:solidFill>
                <a:latin typeface="Arial" panose="020B0604020202020204" pitchFamily="34" charset="0"/>
                <a:ea typeface="MS Mincho" pitchFamily="49" charset="-128"/>
              </a:rPr>
              <a:t>How to revalidate with the NMC</a:t>
            </a:r>
            <a:r>
              <a:rPr lang="en-GB" altLang="en-US" sz="1000">
                <a:solidFill>
                  <a:srgbClr val="52A233"/>
                </a:solidFill>
                <a:latin typeface="Arial" panose="020B0604020202020204" pitchFamily="34" charset="0"/>
                <a:ea typeface="MS Mincho" pitchFamily="49" charset="-128"/>
              </a:rPr>
              <a:t>.</a:t>
            </a:r>
            <a:endParaRPr lang="en-GB" altLang="en-US" sz="600">
              <a:latin typeface="Calibri" panose="020F0502020204030204" pitchFamily="34" charset="0"/>
              <a:ea typeface="MS Mincho" pitchFamily="49" charset="-128"/>
            </a:endParaRPr>
          </a:p>
          <a:p>
            <a:pPr>
              <a:spcBef>
                <a:spcPct val="0"/>
              </a:spcBef>
              <a:buFontTx/>
              <a:buNone/>
            </a:pPr>
            <a:endParaRPr lang="en-GB" altLang="en-US" sz="1800">
              <a:latin typeface="Calibri" panose="020F0502020204030204" pitchFamily="34" charset="0"/>
              <a:ea typeface="MS Mincho" pitchFamily="49" charset="-128"/>
            </a:endParaRPr>
          </a:p>
        </p:txBody>
      </p:sp>
      <p:sp>
        <p:nvSpPr>
          <p:cNvPr id="2" name="Footer Placeholder 1"/>
          <p:cNvSpPr>
            <a:spLocks noGrp="1"/>
          </p:cNvSpPr>
          <p:nvPr>
            <p:ph type="ftr" sz="quarter" idx="11"/>
          </p:nvPr>
        </p:nvSpPr>
        <p:spPr/>
        <p:txBody>
          <a:bodyPr/>
          <a:lstStyle/>
          <a:p>
            <a:pPr>
              <a:defRPr/>
            </a:pPr>
            <a:r>
              <a:rPr lang="it-IT"/>
              <a:t>Joan Cochrane Programme leader Northumbria University</a:t>
            </a:r>
            <a:endParaRPr lang="en-GB"/>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23850" y="1400175"/>
          <a:ext cx="6524625" cy="4813300"/>
        </p:xfrm>
        <a:graphic>
          <a:graphicData uri="http://schemas.openxmlformats.org/drawingml/2006/table">
            <a:tbl>
              <a:tblPr firstRow="1" firstCol="1" bandRow="1">
                <a:tableStyleId>{5C22544A-7EE6-4342-B048-85BDC9FD1C3A}</a:tableStyleId>
              </a:tblPr>
              <a:tblGrid>
                <a:gridCol w="6524625">
                  <a:extLst>
                    <a:ext uri="{9D8B030D-6E8A-4147-A177-3AD203B41FA5}">
                      <a16:colId xmlns:a16="http://schemas.microsoft.com/office/drawing/2014/main" val="20000"/>
                    </a:ext>
                  </a:extLst>
                </a:gridCol>
              </a:tblGrid>
              <a:tr h="235338">
                <a:tc>
                  <a:txBody>
                    <a:bodyPr/>
                    <a:lstStyle/>
                    <a:p>
                      <a:pPr>
                        <a:lnSpc>
                          <a:spcPct val="120000"/>
                        </a:lnSpc>
                        <a:spcAft>
                          <a:spcPts val="0"/>
                        </a:spcAft>
                      </a:pPr>
                      <a:r>
                        <a:rPr lang="en-GB" sz="700" dirty="0">
                          <a:effectLst/>
                        </a:rPr>
                        <a:t>Reflective account:</a:t>
                      </a:r>
                      <a:endParaRPr lang="en-GB" sz="700" dirty="0">
                        <a:solidFill>
                          <a:srgbClr val="000000"/>
                        </a:solidFill>
                        <a:effectLst/>
                        <a:latin typeface="MinionPro-Regular"/>
                        <a:ea typeface="MS Mincho"/>
                        <a:cs typeface="MinionPro-Regular"/>
                      </a:endParaRPr>
                    </a:p>
                  </a:txBody>
                  <a:tcPr marL="41509" marR="0" marT="43439" marB="43439" anchor="ctr"/>
                </a:tc>
                <a:extLst>
                  <a:ext uri="{0D108BD9-81ED-4DB2-BD59-A6C34878D82A}">
                    <a16:rowId xmlns:a16="http://schemas.microsoft.com/office/drawing/2014/main" val="10000"/>
                  </a:ext>
                </a:extLst>
              </a:tr>
              <a:tr h="1476953">
                <a:tc>
                  <a:txBody>
                    <a:bodyPr/>
                    <a:lstStyle/>
                    <a:p>
                      <a:pPr>
                        <a:lnSpc>
                          <a:spcPct val="120000"/>
                        </a:lnSpc>
                        <a:spcAft>
                          <a:spcPts val="0"/>
                        </a:spcAft>
                      </a:pPr>
                      <a:r>
                        <a:rPr lang="en-GB" sz="700" dirty="0">
                          <a:effectLst/>
                        </a:rPr>
                        <a:t>What was the nature of the CPD activity and/or practice-related feedback and/or event or experience in your practice?</a:t>
                      </a:r>
                      <a:r>
                        <a:rPr lang="en-GB" sz="700" spc="-5" dirty="0">
                          <a:effectLst/>
                        </a:rPr>
                        <a:t> </a:t>
                      </a:r>
                      <a:endParaRPr lang="en-GB" sz="700" dirty="0">
                        <a:effectLst/>
                      </a:endParaRPr>
                    </a:p>
                    <a:p>
                      <a:pPr>
                        <a:lnSpc>
                          <a:spcPct val="115000"/>
                        </a:lnSpc>
                        <a:spcAft>
                          <a:spcPts val="1000"/>
                        </a:spcAft>
                        <a:tabLst>
                          <a:tab pos="3269615" algn="l"/>
                        </a:tabLst>
                      </a:pPr>
                      <a:r>
                        <a:rPr lang="en-GB" sz="900" spc="-5" dirty="0">
                          <a:solidFill>
                            <a:schemeClr val="tx1"/>
                          </a:solidFill>
                          <a:effectLst/>
                        </a:rPr>
                        <a:t>Link Group Meeting. Chaired by Lead infection &amp; prevention Practitioner(IPCP) Explained new audit tool for trust wide audit on use of aprons</a:t>
                      </a:r>
                      <a:r>
                        <a:rPr lang="en-GB" sz="900" dirty="0">
                          <a:solidFill>
                            <a:schemeClr val="tx1"/>
                          </a:solidFill>
                          <a:effectLst/>
                        </a:rPr>
                        <a:t>.  Afterwards read Burnett, E (2011) Outcome </a:t>
                      </a:r>
                      <a:r>
                        <a:rPr lang="en-GB" sz="900" i="1" dirty="0">
                          <a:solidFill>
                            <a:schemeClr val="tx1"/>
                          </a:solidFill>
                          <a:effectLst/>
                        </a:rPr>
                        <a:t>Competences for Practitioners in Infection Prevention and Control </a:t>
                      </a:r>
                      <a:r>
                        <a:rPr lang="en-GB" sz="900" dirty="0">
                          <a:solidFill>
                            <a:schemeClr val="tx1"/>
                          </a:solidFill>
                          <a:effectLst/>
                        </a:rPr>
                        <a:t>Journal of Infection Prevention 12 (2) 67-90   </a:t>
                      </a:r>
                      <a:r>
                        <a:rPr lang="en-GB" sz="900" dirty="0" smtClean="0">
                          <a:solidFill>
                            <a:schemeClr val="tx1"/>
                          </a:solidFill>
                          <a:effectLst/>
                        </a:rPr>
                        <a:t>   </a:t>
                      </a:r>
                      <a:r>
                        <a:rPr lang="en-GB" sz="900" dirty="0">
                          <a:solidFill>
                            <a:schemeClr val="tx1"/>
                          </a:solidFill>
                          <a:effectLst/>
                        </a:rPr>
                        <a:t>Department of Health  (2010) </a:t>
                      </a:r>
                      <a:r>
                        <a:rPr lang="en-GB" sz="900" i="1" dirty="0">
                          <a:solidFill>
                            <a:schemeClr val="tx1"/>
                          </a:solidFill>
                          <a:effectLst/>
                        </a:rPr>
                        <a:t>Health And Social Care Act 2008: code of Practice on the prevention and control of infections and related guidance </a:t>
                      </a:r>
                      <a:r>
                        <a:rPr lang="en-GB" sz="900" dirty="0">
                          <a:solidFill>
                            <a:schemeClr val="tx1"/>
                          </a:solidFill>
                          <a:effectLst/>
                        </a:rPr>
                        <a:t>Department of Health  London Available at: </a:t>
                      </a:r>
                      <a:r>
                        <a:rPr lang="en-GB" sz="900" u="sng" dirty="0">
                          <a:solidFill>
                            <a:schemeClr val="tx1"/>
                          </a:solidFill>
                          <a:effectLst/>
                          <a:hlinkClick r:id="rId3"/>
                        </a:rPr>
                        <a:t>http://www.legislation.gov.uk/</a:t>
                      </a:r>
                      <a:r>
                        <a:rPr lang="en-GB" sz="900" dirty="0">
                          <a:solidFill>
                            <a:schemeClr val="tx1"/>
                          </a:solidFill>
                          <a:effectLst/>
                        </a:rPr>
                        <a:t> accessed 23/6/15     </a:t>
                      </a:r>
                      <a:r>
                        <a:rPr lang="en-GB" sz="900" dirty="0" smtClean="0">
                          <a:solidFill>
                            <a:schemeClr val="tx1"/>
                          </a:solidFill>
                          <a:effectLst/>
                        </a:rPr>
                        <a:t>European </a:t>
                      </a:r>
                      <a:r>
                        <a:rPr lang="en-GB" sz="900" dirty="0">
                          <a:solidFill>
                            <a:schemeClr val="tx1"/>
                          </a:solidFill>
                          <a:effectLst/>
                        </a:rPr>
                        <a:t>Centre For Disease Control [ECDC](2103) </a:t>
                      </a:r>
                      <a:r>
                        <a:rPr lang="en-GB" sz="900" i="1" dirty="0">
                          <a:solidFill>
                            <a:schemeClr val="tx1"/>
                          </a:solidFill>
                          <a:effectLst/>
                        </a:rPr>
                        <a:t>Core competencies for infection control  and hospital hygiene professionals in the European Union</a:t>
                      </a:r>
                      <a:r>
                        <a:rPr lang="en-GB" sz="900" dirty="0">
                          <a:solidFill>
                            <a:schemeClr val="tx1"/>
                          </a:solidFill>
                          <a:effectLst/>
                        </a:rPr>
                        <a:t>. ECDC Stockholm                                                                         </a:t>
                      </a:r>
                      <a:r>
                        <a:rPr lang="en-GB" sz="900" baseline="0" dirty="0" smtClean="0">
                          <a:solidFill>
                            <a:schemeClr val="tx1"/>
                          </a:solidFill>
                          <a:effectLst/>
                        </a:rPr>
                        <a:t>                                                                                                                                                                                                        </a:t>
                      </a:r>
                      <a:r>
                        <a:rPr lang="en-GB" sz="900" dirty="0" smtClean="0">
                          <a:solidFill>
                            <a:schemeClr val="tx1"/>
                          </a:solidFill>
                          <a:effectLst/>
                        </a:rPr>
                        <a:t>Sopirala M.M.et </a:t>
                      </a:r>
                      <a:r>
                        <a:rPr lang="en-GB" sz="900" dirty="0">
                          <a:solidFill>
                            <a:schemeClr val="tx1"/>
                          </a:solidFill>
                          <a:effectLst/>
                        </a:rPr>
                        <a:t>al. </a:t>
                      </a:r>
                      <a:r>
                        <a:rPr lang="en-GB" sz="900" dirty="0" smtClean="0">
                          <a:solidFill>
                            <a:schemeClr val="tx1"/>
                          </a:solidFill>
                          <a:effectLst/>
                        </a:rPr>
                        <a:t>(2014) I</a:t>
                      </a:r>
                      <a:r>
                        <a:rPr lang="en-GB" sz="900" i="1" dirty="0" smtClean="0">
                          <a:solidFill>
                            <a:schemeClr val="tx1"/>
                          </a:solidFill>
                          <a:effectLst/>
                        </a:rPr>
                        <a:t>nfection </a:t>
                      </a:r>
                      <a:r>
                        <a:rPr lang="en-GB" sz="900" i="1" dirty="0">
                          <a:solidFill>
                            <a:schemeClr val="tx1"/>
                          </a:solidFill>
                          <a:effectLst/>
                        </a:rPr>
                        <a:t>Control Link Nurse Program: An interdisciplinary approach in targeting health care-acquired infection </a:t>
                      </a:r>
                      <a:r>
                        <a:rPr lang="en-GB" sz="900" dirty="0">
                          <a:solidFill>
                            <a:schemeClr val="tx1"/>
                          </a:solidFill>
                          <a:effectLst/>
                        </a:rPr>
                        <a:t>American Journal of Infection Control 42 353-9</a:t>
                      </a:r>
                      <a:endParaRPr lang="en-GB" sz="900" dirty="0">
                        <a:solidFill>
                          <a:schemeClr val="tx1"/>
                        </a:solidFill>
                        <a:effectLst/>
                        <a:latin typeface="Calibri"/>
                        <a:ea typeface="Calibri"/>
                        <a:cs typeface="Times New Roman"/>
                      </a:endParaRPr>
                    </a:p>
                  </a:txBody>
                  <a:tcPr marL="41509" marR="0" marT="43439" marB="43439" anchor="ctr"/>
                </a:tc>
                <a:extLst>
                  <a:ext uri="{0D108BD9-81ED-4DB2-BD59-A6C34878D82A}">
                    <a16:rowId xmlns:a16="http://schemas.microsoft.com/office/drawing/2014/main" val="10001"/>
                  </a:ext>
                </a:extLst>
              </a:tr>
              <a:tr h="214915">
                <a:tc>
                  <a:txBody>
                    <a:bodyPr/>
                    <a:lstStyle/>
                    <a:p>
                      <a:pPr>
                        <a:lnSpc>
                          <a:spcPct val="120000"/>
                        </a:lnSpc>
                        <a:spcAft>
                          <a:spcPts val="0"/>
                        </a:spcAft>
                      </a:pPr>
                      <a:endParaRPr lang="en-GB" sz="700" dirty="0">
                        <a:solidFill>
                          <a:srgbClr val="000000"/>
                        </a:solidFill>
                        <a:effectLst/>
                        <a:latin typeface="MinionPro-Regular"/>
                        <a:ea typeface="MS Mincho"/>
                        <a:cs typeface="MinionPro-Regular"/>
                      </a:endParaRPr>
                    </a:p>
                  </a:txBody>
                  <a:tcPr marL="41509" marR="0" marT="43439" marB="43439" anchor="ctr"/>
                </a:tc>
                <a:extLst>
                  <a:ext uri="{0D108BD9-81ED-4DB2-BD59-A6C34878D82A}">
                    <a16:rowId xmlns:a16="http://schemas.microsoft.com/office/drawing/2014/main" val="10002"/>
                  </a:ext>
                </a:extLst>
              </a:tr>
              <a:tr h="745335">
                <a:tc>
                  <a:txBody>
                    <a:bodyPr/>
                    <a:lstStyle/>
                    <a:p>
                      <a:pPr>
                        <a:lnSpc>
                          <a:spcPct val="120000"/>
                        </a:lnSpc>
                        <a:spcAft>
                          <a:spcPts val="0"/>
                        </a:spcAft>
                      </a:pPr>
                      <a:r>
                        <a:rPr lang="en-GB" sz="700" dirty="0">
                          <a:effectLst/>
                        </a:rPr>
                        <a:t>What did you learn from the CPD activity and/or feedback and/or event or experience in your practice?</a:t>
                      </a:r>
                      <a:r>
                        <a:rPr lang="en-GB" sz="700" spc="-5" dirty="0">
                          <a:effectLst/>
                        </a:rPr>
                        <a:t> </a:t>
                      </a:r>
                      <a:r>
                        <a:rPr lang="en-GB" sz="900" dirty="0">
                          <a:solidFill>
                            <a:schemeClr val="tx1"/>
                          </a:solidFill>
                          <a:effectLst/>
                        </a:rPr>
                        <a:t>My role as a link practitioner, has been enhanced by the knowledge and practical skills I will gain from undertaking this audit within my work area. I have learnt about clinical audit processes, been able to comment on the advantages and negatives of the audit tool used and felt I was listened to. Also indicated to me that one of the core behaviours of a LP is to be an active participant in the link person network (RCN 2012).</a:t>
                      </a:r>
                      <a:endParaRPr lang="en-GB" sz="900" dirty="0">
                        <a:solidFill>
                          <a:schemeClr val="tx1"/>
                        </a:solidFill>
                        <a:effectLst/>
                        <a:latin typeface="MinionPro-Regular"/>
                        <a:ea typeface="MS Mincho"/>
                        <a:cs typeface="MinionPro-Regular"/>
                      </a:endParaRPr>
                    </a:p>
                  </a:txBody>
                  <a:tcPr marL="41509" marR="0" marT="43439" marB="43439" anchor="ctr"/>
                </a:tc>
                <a:extLst>
                  <a:ext uri="{0D108BD9-81ED-4DB2-BD59-A6C34878D82A}">
                    <a16:rowId xmlns:a16="http://schemas.microsoft.com/office/drawing/2014/main" val="10003"/>
                  </a:ext>
                </a:extLst>
              </a:tr>
              <a:tr h="214915">
                <a:tc>
                  <a:txBody>
                    <a:bodyPr/>
                    <a:lstStyle/>
                    <a:p>
                      <a:pPr>
                        <a:lnSpc>
                          <a:spcPct val="120000"/>
                        </a:lnSpc>
                        <a:spcAft>
                          <a:spcPts val="0"/>
                        </a:spcAft>
                      </a:pPr>
                      <a:r>
                        <a:rPr lang="en-GB" sz="700" dirty="0">
                          <a:effectLst/>
                        </a:rPr>
                        <a:t> </a:t>
                      </a:r>
                      <a:endParaRPr lang="en-GB" sz="700" dirty="0">
                        <a:solidFill>
                          <a:srgbClr val="000000"/>
                        </a:solidFill>
                        <a:effectLst/>
                        <a:latin typeface="MinionPro-Regular"/>
                        <a:ea typeface="MS Mincho"/>
                        <a:cs typeface="MinionPro-Regular"/>
                      </a:endParaRPr>
                    </a:p>
                  </a:txBody>
                  <a:tcPr marL="41509" marR="0" marT="43439" marB="43439" anchor="ctr"/>
                </a:tc>
                <a:extLst>
                  <a:ext uri="{0D108BD9-81ED-4DB2-BD59-A6C34878D82A}">
                    <a16:rowId xmlns:a16="http://schemas.microsoft.com/office/drawing/2014/main" val="10004"/>
                  </a:ext>
                </a:extLst>
              </a:tr>
              <a:tr h="936356">
                <a:tc>
                  <a:txBody>
                    <a:bodyPr/>
                    <a:lstStyle/>
                    <a:p>
                      <a:pPr>
                        <a:lnSpc>
                          <a:spcPct val="120000"/>
                        </a:lnSpc>
                        <a:spcAft>
                          <a:spcPts val="0"/>
                        </a:spcAft>
                      </a:pPr>
                      <a:r>
                        <a:rPr lang="en-GB" sz="700" dirty="0" smtClean="0">
                          <a:effectLst/>
                        </a:rPr>
                        <a:t>How </a:t>
                      </a:r>
                      <a:r>
                        <a:rPr lang="en-GB" sz="700" dirty="0">
                          <a:effectLst/>
                        </a:rPr>
                        <a:t>did you change or improve your practice as a result?</a:t>
                      </a:r>
                      <a:r>
                        <a:rPr lang="en-GB" sz="700" spc="-5" dirty="0">
                          <a:effectLst/>
                        </a:rPr>
                        <a:t> </a:t>
                      </a:r>
                      <a:endParaRPr lang="en-GB" sz="700" dirty="0">
                        <a:effectLst/>
                      </a:endParaRPr>
                    </a:p>
                    <a:p>
                      <a:pPr>
                        <a:lnSpc>
                          <a:spcPct val="120000"/>
                        </a:lnSpc>
                        <a:spcAft>
                          <a:spcPts val="0"/>
                        </a:spcAft>
                      </a:pPr>
                      <a:r>
                        <a:rPr lang="en-GB" sz="900" spc="-5" dirty="0">
                          <a:solidFill>
                            <a:schemeClr val="tx1"/>
                          </a:solidFill>
                          <a:effectLst/>
                        </a:rPr>
                        <a:t>Much more aware of importance of protecting patients by ensuring that best evidence is actually being applied into practice. </a:t>
                      </a:r>
                      <a:endParaRPr lang="en-GB" sz="900" dirty="0">
                        <a:solidFill>
                          <a:schemeClr val="tx1"/>
                        </a:solidFill>
                        <a:effectLst/>
                      </a:endParaRPr>
                    </a:p>
                    <a:p>
                      <a:pPr>
                        <a:lnSpc>
                          <a:spcPct val="115000"/>
                        </a:lnSpc>
                        <a:spcAft>
                          <a:spcPts val="0"/>
                        </a:spcAft>
                      </a:pPr>
                      <a:r>
                        <a:rPr lang="en-GB" sz="900" spc="-5" dirty="0">
                          <a:solidFill>
                            <a:schemeClr val="tx1"/>
                          </a:solidFill>
                          <a:effectLst/>
                        </a:rPr>
                        <a:t>As a Link practitioner, this sits well within the core competences (IPS 2011)of clinical practice (2, 3 &amp; 5) for  ensuring policy compliance, effective and evidence based patient care and working in partnership with IPCP. This also relates to the RCN (2012) link worker guidance  and facilitates me being able to be </a:t>
                      </a:r>
                      <a:r>
                        <a:rPr lang="en-GB" sz="900" dirty="0">
                          <a:solidFill>
                            <a:schemeClr val="tx1"/>
                          </a:solidFill>
                          <a:effectLst/>
                        </a:rPr>
                        <a:t>pro-active  in preventing and controlling infection within my own work arena.</a:t>
                      </a:r>
                      <a:endParaRPr lang="en-GB" sz="900" dirty="0">
                        <a:solidFill>
                          <a:schemeClr val="tx1"/>
                        </a:solidFill>
                        <a:effectLst/>
                        <a:latin typeface="Calibri"/>
                        <a:ea typeface="Calibri"/>
                        <a:cs typeface="Times New Roman"/>
                      </a:endParaRPr>
                    </a:p>
                  </a:txBody>
                  <a:tcPr marL="41509" marR="0" marT="43439" marB="43439" anchor="ctr"/>
                </a:tc>
                <a:extLst>
                  <a:ext uri="{0D108BD9-81ED-4DB2-BD59-A6C34878D82A}">
                    <a16:rowId xmlns:a16="http://schemas.microsoft.com/office/drawing/2014/main" val="10005"/>
                  </a:ext>
                </a:extLst>
              </a:tr>
              <a:tr h="240610">
                <a:tc>
                  <a:txBody>
                    <a:bodyPr/>
                    <a:lstStyle/>
                    <a:p>
                      <a:pPr>
                        <a:lnSpc>
                          <a:spcPct val="120000"/>
                        </a:lnSpc>
                        <a:spcAft>
                          <a:spcPts val="0"/>
                        </a:spcAft>
                      </a:pPr>
                      <a:r>
                        <a:rPr lang="en-GB" sz="700" dirty="0">
                          <a:effectLst/>
                        </a:rPr>
                        <a:t> </a:t>
                      </a:r>
                      <a:endParaRPr lang="en-GB" sz="700" dirty="0">
                        <a:solidFill>
                          <a:srgbClr val="000000"/>
                        </a:solidFill>
                        <a:effectLst/>
                        <a:latin typeface="MinionPro-Regular"/>
                        <a:ea typeface="MS Mincho"/>
                        <a:cs typeface="MinionPro-Regular"/>
                      </a:endParaRPr>
                    </a:p>
                  </a:txBody>
                  <a:tcPr marL="41509" marR="0" marT="43439" marB="43439" anchor="ctr"/>
                </a:tc>
                <a:extLst>
                  <a:ext uri="{0D108BD9-81ED-4DB2-BD59-A6C34878D82A}">
                    <a16:rowId xmlns:a16="http://schemas.microsoft.com/office/drawing/2014/main" val="10006"/>
                  </a:ext>
                </a:extLst>
              </a:tr>
              <a:tr h="497385">
                <a:tc>
                  <a:txBody>
                    <a:bodyPr/>
                    <a:lstStyle/>
                    <a:p>
                      <a:pPr>
                        <a:lnSpc>
                          <a:spcPct val="120000"/>
                        </a:lnSpc>
                        <a:spcAft>
                          <a:spcPts val="285"/>
                        </a:spcAft>
                      </a:pPr>
                      <a:r>
                        <a:rPr lang="en-GB" sz="600" dirty="0">
                          <a:effectLst/>
                        </a:rPr>
                        <a:t>How is this relevant to the Code? </a:t>
                      </a:r>
                      <a:endParaRPr lang="en-GB" sz="700" dirty="0">
                        <a:effectLst/>
                      </a:endParaRPr>
                    </a:p>
                    <a:p>
                      <a:pPr>
                        <a:lnSpc>
                          <a:spcPct val="120000"/>
                        </a:lnSpc>
                        <a:spcAft>
                          <a:spcPts val="0"/>
                        </a:spcAft>
                      </a:pPr>
                      <a:r>
                        <a:rPr lang="en-GB" sz="600" dirty="0">
                          <a:effectLst/>
                        </a:rPr>
                        <a:t>Select one or more themes: Prioritise people – Practise effectively – Preserve safety – Promote professionalism and trust</a:t>
                      </a:r>
                      <a:endParaRPr lang="en-GB" sz="700" dirty="0">
                        <a:solidFill>
                          <a:srgbClr val="000000"/>
                        </a:solidFill>
                        <a:effectLst/>
                        <a:latin typeface="MinionPro-Regular"/>
                        <a:ea typeface="MS Mincho"/>
                        <a:cs typeface="MinionPro-Regular"/>
                      </a:endParaRPr>
                    </a:p>
                  </a:txBody>
                  <a:tcPr marL="41509" marR="0" marT="43439" marB="43439" anchor="ctr"/>
                </a:tc>
                <a:extLst>
                  <a:ext uri="{0D108BD9-81ED-4DB2-BD59-A6C34878D82A}">
                    <a16:rowId xmlns:a16="http://schemas.microsoft.com/office/drawing/2014/main" val="10007"/>
                  </a:ext>
                </a:extLst>
              </a:tr>
              <a:tr h="251492">
                <a:tc>
                  <a:txBody>
                    <a:bodyPr/>
                    <a:lstStyle/>
                    <a:p>
                      <a:pPr>
                        <a:lnSpc>
                          <a:spcPct val="120000"/>
                        </a:lnSpc>
                        <a:spcAft>
                          <a:spcPts val="285"/>
                        </a:spcAft>
                      </a:pPr>
                      <a:r>
                        <a:rPr lang="en-GB" sz="900" b="1" dirty="0">
                          <a:solidFill>
                            <a:schemeClr val="tx1"/>
                          </a:solidFill>
                          <a:effectLst/>
                        </a:rPr>
                        <a:t>Practise effectively – Preserve safety – Promote professionalism and trust</a:t>
                      </a:r>
                      <a:endParaRPr lang="en-GB" sz="900" b="1" dirty="0">
                        <a:solidFill>
                          <a:schemeClr val="tx1"/>
                        </a:solidFill>
                        <a:effectLst/>
                        <a:latin typeface="MinionPro-Regular"/>
                        <a:ea typeface="MS Mincho"/>
                        <a:cs typeface="MinionPro-Regular"/>
                      </a:endParaRPr>
                    </a:p>
                  </a:txBody>
                  <a:tcPr marL="41509" marR="0" marT="43439" marB="43439" anchor="ctr"/>
                </a:tc>
                <a:extLst>
                  <a:ext uri="{0D108BD9-81ED-4DB2-BD59-A6C34878D82A}">
                    <a16:rowId xmlns:a16="http://schemas.microsoft.com/office/drawing/2014/main" val="10008"/>
                  </a:ext>
                </a:extLst>
              </a:tr>
            </a:tbl>
          </a:graphicData>
        </a:graphic>
      </p:graphicFrame>
      <p:pic>
        <p:nvPicPr>
          <p:cNvPr id="30744" name="Picture 2" descr="NMC logo blue 72dpi 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7638" y="419100"/>
            <a:ext cx="682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5" name="Picture 1" descr="Reflective accounts form for revalid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6475" y="549275"/>
            <a:ext cx="32956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6" name="Rectangle 3"/>
          <p:cNvSpPr>
            <a:spLocks noChangeArrowheads="1"/>
          </p:cNvSpPr>
          <p:nvPr/>
        </p:nvSpPr>
        <p:spPr bwMode="auto">
          <a:xfrm>
            <a:off x="2727325" y="15843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en-US" sz="1800">
              <a:latin typeface="Calibri" panose="020F0502020204030204" pitchFamily="34" charset="0"/>
            </a:endParaRPr>
          </a:p>
        </p:txBody>
      </p:sp>
      <p:sp>
        <p:nvSpPr>
          <p:cNvPr id="30747" name="Rectangle 4"/>
          <p:cNvSpPr>
            <a:spLocks noChangeArrowheads="1"/>
          </p:cNvSpPr>
          <p:nvPr/>
        </p:nvSpPr>
        <p:spPr bwMode="auto">
          <a:xfrm>
            <a:off x="2276475" y="2041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en-US" sz="1800">
              <a:latin typeface="Calibri" panose="020F0502020204030204" pitchFamily="34" charset="0"/>
            </a:endParaRPr>
          </a:p>
        </p:txBody>
      </p:sp>
      <p:sp>
        <p:nvSpPr>
          <p:cNvPr id="30748" name="TextBox 5"/>
          <p:cNvSpPr txBox="1">
            <a:spLocks noChangeArrowheads="1"/>
          </p:cNvSpPr>
          <p:nvPr/>
        </p:nvSpPr>
        <p:spPr bwMode="auto">
          <a:xfrm>
            <a:off x="323850" y="939800"/>
            <a:ext cx="81264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3270250" algn="l"/>
              </a:tabLst>
              <a:defRPr sz="3200">
                <a:solidFill>
                  <a:schemeClr val="tx1"/>
                </a:solidFill>
                <a:latin typeface="Times New Roman" panose="02020603050405020304" pitchFamily="18" charset="0"/>
              </a:defRPr>
            </a:lvl1pPr>
            <a:lvl2pPr marL="742950" indent="-285750" eaLnBrk="0" hangingPunct="0">
              <a:spcBef>
                <a:spcPct val="20000"/>
              </a:spcBef>
              <a:buChar char="–"/>
              <a:tabLst>
                <a:tab pos="3270250" algn="l"/>
              </a:tabLst>
              <a:defRPr sz="2800">
                <a:solidFill>
                  <a:schemeClr val="tx1"/>
                </a:solidFill>
                <a:latin typeface="Times New Roman" panose="02020603050405020304" pitchFamily="18" charset="0"/>
              </a:defRPr>
            </a:lvl2pPr>
            <a:lvl3pPr marL="1143000" indent="-228600" eaLnBrk="0" hangingPunct="0">
              <a:spcBef>
                <a:spcPct val="20000"/>
              </a:spcBef>
              <a:buChar char="•"/>
              <a:tabLst>
                <a:tab pos="3270250" algn="l"/>
              </a:tabLst>
              <a:defRPr sz="2400">
                <a:solidFill>
                  <a:schemeClr val="tx1"/>
                </a:solidFill>
                <a:latin typeface="Times New Roman" panose="02020603050405020304" pitchFamily="18" charset="0"/>
              </a:defRPr>
            </a:lvl3pPr>
            <a:lvl4pPr marL="1600200" indent="-228600" eaLnBrk="0" hangingPunct="0">
              <a:spcBef>
                <a:spcPct val="20000"/>
              </a:spcBef>
              <a:buChar char="–"/>
              <a:tabLst>
                <a:tab pos="3270250" algn="l"/>
              </a:tabLst>
              <a:defRPr sz="2000">
                <a:solidFill>
                  <a:schemeClr val="tx1"/>
                </a:solidFill>
                <a:latin typeface="Times New Roman" panose="02020603050405020304" pitchFamily="18" charset="0"/>
              </a:defRPr>
            </a:lvl4pPr>
            <a:lvl5pPr marL="2057400" indent="-228600" eaLnBrk="0" hangingPunct="0">
              <a:spcBef>
                <a:spcPct val="20000"/>
              </a:spcBef>
              <a:buChar char="»"/>
              <a:tabLst>
                <a:tab pos="327025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327025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327025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327025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3270250" algn="l"/>
              </a:tabLst>
              <a:defRPr sz="2000">
                <a:solidFill>
                  <a:schemeClr val="tx1"/>
                </a:solidFill>
                <a:latin typeface="Times New Roman" panose="02020603050405020304" pitchFamily="18" charset="0"/>
              </a:defRPr>
            </a:lvl9pPr>
          </a:lstStyle>
          <a:p>
            <a:pPr eaLnBrk="1" hangingPunct="1">
              <a:spcBef>
                <a:spcPct val="0"/>
              </a:spcBef>
              <a:buFontTx/>
              <a:buNone/>
            </a:pPr>
            <a:r>
              <a:rPr lang="en-GB" altLang="en-US" sz="800">
                <a:solidFill>
                  <a:srgbClr val="52A233"/>
                </a:solidFill>
                <a:latin typeface="Arial" panose="020B0604020202020204" pitchFamily="34" charset="0"/>
                <a:ea typeface="MS Mincho" pitchFamily="49" charset="-128"/>
              </a:rPr>
              <a:t>You must use this form to record five written reflective accounts on your CPD and/or practice-related feedback and/or an event or experience in your practice </a:t>
            </a:r>
          </a:p>
          <a:p>
            <a:pPr eaLnBrk="1" hangingPunct="1">
              <a:spcBef>
                <a:spcPct val="0"/>
              </a:spcBef>
              <a:buFontTx/>
              <a:buNone/>
            </a:pPr>
            <a:r>
              <a:rPr lang="en-GB" altLang="en-US" sz="800">
                <a:solidFill>
                  <a:srgbClr val="52A233"/>
                </a:solidFill>
                <a:latin typeface="Arial" panose="020B0604020202020204" pitchFamily="34" charset="0"/>
                <a:ea typeface="MS Mincho" pitchFamily="49" charset="-128"/>
              </a:rPr>
              <a:t>And how this relates to the Code. Please fill in a page for each of your reflective accounts, making sure you do not include any information that might identify</a:t>
            </a:r>
          </a:p>
          <a:p>
            <a:pPr eaLnBrk="1" hangingPunct="1">
              <a:spcBef>
                <a:spcPct val="0"/>
              </a:spcBef>
              <a:buFontTx/>
              <a:buNone/>
            </a:pPr>
            <a:r>
              <a:rPr lang="en-GB" altLang="en-US" sz="800">
                <a:solidFill>
                  <a:srgbClr val="52A233"/>
                </a:solidFill>
                <a:latin typeface="Arial" panose="020B0604020202020204" pitchFamily="34" charset="0"/>
                <a:ea typeface="MS Mincho" pitchFamily="49" charset="-128"/>
              </a:rPr>
              <a:t> a specific patient, service user or colleague. Please refer to our guidance on preserving anonymity in Guidance sheet 1 in </a:t>
            </a:r>
            <a:r>
              <a:rPr lang="en-GB" altLang="en-US" sz="800" i="1">
                <a:solidFill>
                  <a:srgbClr val="52A233"/>
                </a:solidFill>
                <a:latin typeface="Arial" panose="020B0604020202020204" pitchFamily="34" charset="0"/>
                <a:ea typeface="MS Mincho" pitchFamily="49" charset="-128"/>
              </a:rPr>
              <a:t>How to revalidate with the NMC</a:t>
            </a:r>
            <a:endParaRPr lang="en-GB" altLang="en-US" sz="800">
              <a:latin typeface="Calibri" panose="020F0502020204030204" pitchFamily="34" charset="0"/>
              <a:ea typeface="MS Mincho" pitchFamily="49" charset="-128"/>
            </a:endParaRPr>
          </a:p>
        </p:txBody>
      </p:sp>
      <p:sp>
        <p:nvSpPr>
          <p:cNvPr id="30749" name="Rectangle 6"/>
          <p:cNvSpPr>
            <a:spLocks noChangeArrowheads="1"/>
          </p:cNvSpPr>
          <p:nvPr/>
        </p:nvSpPr>
        <p:spPr bwMode="auto">
          <a:xfrm>
            <a:off x="468313" y="179388"/>
            <a:ext cx="995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800" b="1">
                <a:solidFill>
                  <a:srgbClr val="7030A0"/>
                </a:solidFill>
                <a:latin typeface="Calibri" panose="020F0502020204030204" pitchFamily="34" charset="0"/>
                <a:ea typeface="Calibri" panose="020F0502020204030204" pitchFamily="34" charset="0"/>
                <a:cs typeface="Times New Roman" panose="02020603050405020304" pitchFamily="18" charset="0"/>
              </a:rPr>
              <a:t>Example</a:t>
            </a:r>
          </a:p>
        </p:txBody>
      </p:sp>
      <p:sp>
        <p:nvSpPr>
          <p:cNvPr id="3" name="Footer Placeholder 2"/>
          <p:cNvSpPr>
            <a:spLocks noGrp="1"/>
          </p:cNvSpPr>
          <p:nvPr>
            <p:ph type="ftr" sz="quarter" idx="11"/>
          </p:nvPr>
        </p:nvSpPr>
        <p:spPr/>
        <p:txBody>
          <a:bodyPr/>
          <a:lstStyle/>
          <a:p>
            <a:pPr>
              <a:defRPr/>
            </a:pPr>
            <a:r>
              <a:rPr lang="it-IT"/>
              <a:t>Joan Cochrane Programme leader Northumbria University</a:t>
            </a:r>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GB" altLang="en-US" smtClean="0"/>
              <a:t>OSTRICH THEORY?</a:t>
            </a:r>
          </a:p>
        </p:txBody>
      </p:sp>
      <p:sp>
        <p:nvSpPr>
          <p:cNvPr id="4099" name="Content Placeholder 2"/>
          <p:cNvSpPr>
            <a:spLocks noGrp="1"/>
          </p:cNvSpPr>
          <p:nvPr>
            <p:ph idx="1"/>
          </p:nvPr>
        </p:nvSpPr>
        <p:spPr/>
        <p:txBody>
          <a:bodyPr/>
          <a:lstStyle/>
          <a:p>
            <a:pPr eaLnBrk="1" hangingPunct="1"/>
            <a:endParaRPr lang="en-GB" altLang="en-US" smtClean="0"/>
          </a:p>
        </p:txBody>
      </p:sp>
      <p:pic>
        <p:nvPicPr>
          <p:cNvPr id="4100" name="Picture 2" descr="http://beintherunning.com/wp-content/uploads/2015/11/brain-running-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601788"/>
            <a:ext cx="82931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Screen Shot 2013-06-03 at 22.30.11.png"/>
          <p:cNvPicPr>
            <a:picLocks noChangeAspect="1" noChangeArrowheads="1"/>
          </p:cNvPicPr>
          <p:nvPr/>
        </p:nvPicPr>
        <p:blipFill>
          <a:blip r:embed="rId4" cstate="print">
            <a:extLst>
              <a:ext uri="{28A0092B-C50C-407E-A947-70E740481C1C}">
                <a14:useLocalDpi xmlns:a14="http://schemas.microsoft.com/office/drawing/2010/main" val="0"/>
              </a:ext>
            </a:extLst>
          </a:blip>
          <a:srcRect b="22787"/>
          <a:stretch>
            <a:fillRect/>
          </a:stretch>
        </p:blipFill>
        <p:spPr bwMode="auto">
          <a:xfrm>
            <a:off x="-69850" y="115888"/>
            <a:ext cx="10763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it-IT"/>
              <a:t>Joan Cochrane Programme leader Northumbria University</a:t>
            </a:r>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051050" y="1544638"/>
          <a:ext cx="6049963" cy="4481512"/>
        </p:xfrm>
        <a:graphic>
          <a:graphicData uri="http://schemas.openxmlformats.org/drawingml/2006/table">
            <a:tbl>
              <a:tblPr firstRow="1" firstCol="1" bandRow="1">
                <a:tableStyleId>{5C22544A-7EE6-4342-B048-85BDC9FD1C3A}</a:tableStyleId>
              </a:tblPr>
              <a:tblGrid>
                <a:gridCol w="6049963">
                  <a:extLst>
                    <a:ext uri="{9D8B030D-6E8A-4147-A177-3AD203B41FA5}">
                      <a16:colId xmlns:a16="http://schemas.microsoft.com/office/drawing/2014/main" val="20000"/>
                    </a:ext>
                  </a:extLst>
                </a:gridCol>
              </a:tblGrid>
              <a:tr h="254128">
                <a:tc>
                  <a:txBody>
                    <a:bodyPr/>
                    <a:lstStyle/>
                    <a:p>
                      <a:pPr>
                        <a:lnSpc>
                          <a:spcPct val="120000"/>
                        </a:lnSpc>
                        <a:spcAft>
                          <a:spcPts val="0"/>
                        </a:spcAft>
                      </a:pPr>
                      <a:r>
                        <a:rPr lang="en-GB" sz="800" dirty="0">
                          <a:effectLst/>
                        </a:rPr>
                        <a:t>Reflective account:</a:t>
                      </a:r>
                      <a:endParaRPr lang="en-GB" sz="700" dirty="0">
                        <a:solidFill>
                          <a:srgbClr val="000000"/>
                        </a:solidFill>
                        <a:effectLst/>
                        <a:latin typeface="MinionPro-Regular"/>
                        <a:ea typeface="MS Mincho"/>
                        <a:cs typeface="MinionPro-Regular"/>
                      </a:endParaRPr>
                    </a:p>
                  </a:txBody>
                  <a:tcPr marL="41519" marR="0" marT="43444" marB="43444" anchor="ctr"/>
                </a:tc>
                <a:extLst>
                  <a:ext uri="{0D108BD9-81ED-4DB2-BD59-A6C34878D82A}">
                    <a16:rowId xmlns:a16="http://schemas.microsoft.com/office/drawing/2014/main" val="10000"/>
                  </a:ext>
                </a:extLst>
              </a:tr>
              <a:tr h="334187">
                <a:tc>
                  <a:txBody>
                    <a:bodyPr/>
                    <a:lstStyle/>
                    <a:p>
                      <a:pPr>
                        <a:lnSpc>
                          <a:spcPct val="120000"/>
                        </a:lnSpc>
                        <a:spcAft>
                          <a:spcPts val="0"/>
                        </a:spcAft>
                      </a:pPr>
                      <a:r>
                        <a:rPr lang="en-GB" sz="700">
                          <a:effectLst/>
                        </a:rPr>
                        <a:t>What was the nature of the CPD activity and/or practice-related feedback and/or event or experience in your practice?</a:t>
                      </a:r>
                      <a:r>
                        <a:rPr lang="en-GB" sz="600" spc="-5">
                          <a:effectLst/>
                        </a:rPr>
                        <a:t> </a:t>
                      </a:r>
                      <a:endParaRPr lang="en-GB" sz="700">
                        <a:solidFill>
                          <a:srgbClr val="000000"/>
                        </a:solidFill>
                        <a:effectLst/>
                        <a:latin typeface="MinionPro-Regular"/>
                        <a:ea typeface="MS Mincho"/>
                        <a:cs typeface="MinionPro-Regular"/>
                      </a:endParaRPr>
                    </a:p>
                  </a:txBody>
                  <a:tcPr marL="41519" marR="0" marT="43444" marB="43444" anchor="ctr"/>
                </a:tc>
                <a:extLst>
                  <a:ext uri="{0D108BD9-81ED-4DB2-BD59-A6C34878D82A}">
                    <a16:rowId xmlns:a16="http://schemas.microsoft.com/office/drawing/2014/main" val="10001"/>
                  </a:ext>
                </a:extLst>
              </a:tr>
              <a:tr h="864237">
                <a:tc>
                  <a:txBody>
                    <a:bodyPr/>
                    <a:lstStyle/>
                    <a:p>
                      <a:pPr>
                        <a:lnSpc>
                          <a:spcPct val="120000"/>
                        </a:lnSpc>
                        <a:spcAft>
                          <a:spcPts val="0"/>
                        </a:spcAft>
                      </a:pPr>
                      <a:r>
                        <a:rPr lang="en-GB" sz="700" dirty="0">
                          <a:effectLst/>
                        </a:rPr>
                        <a:t>Course attendance (face-to-face) including self-study.</a:t>
                      </a:r>
                    </a:p>
                    <a:p>
                      <a:pPr>
                        <a:lnSpc>
                          <a:spcPct val="120000"/>
                        </a:lnSpc>
                        <a:spcAft>
                          <a:spcPts val="0"/>
                        </a:spcAft>
                      </a:pPr>
                      <a:r>
                        <a:rPr lang="en-GB" sz="700" dirty="0">
                          <a:effectLst/>
                        </a:rPr>
                        <a:t> </a:t>
                      </a:r>
                    </a:p>
                    <a:p>
                      <a:pPr>
                        <a:lnSpc>
                          <a:spcPct val="120000"/>
                        </a:lnSpc>
                        <a:spcAft>
                          <a:spcPts val="0"/>
                        </a:spcAft>
                      </a:pPr>
                      <a:r>
                        <a:rPr lang="en-GB" sz="700" dirty="0">
                          <a:effectLst/>
                        </a:rPr>
                        <a:t>Title: Independent prescribing from the community practitioner formulary.</a:t>
                      </a:r>
                    </a:p>
                    <a:p>
                      <a:pPr>
                        <a:lnSpc>
                          <a:spcPct val="120000"/>
                        </a:lnSpc>
                        <a:spcAft>
                          <a:spcPts val="0"/>
                        </a:spcAft>
                      </a:pPr>
                      <a:r>
                        <a:rPr lang="en-GB" sz="700" dirty="0">
                          <a:effectLst/>
                        </a:rPr>
                        <a:t> The module is part of an overall MSc qualification in ‘</a:t>
                      </a:r>
                      <a:r>
                        <a:rPr lang="en-GB" sz="700" dirty="0" err="1">
                          <a:effectLst/>
                        </a:rPr>
                        <a:t>Lymphoedema</a:t>
                      </a:r>
                      <a:r>
                        <a:rPr lang="en-GB" sz="700" dirty="0">
                          <a:effectLst/>
                        </a:rPr>
                        <a:t> Care’. The module focuses on critical analysis of the underpinning theory and practice in the assessment/management of patients diagnosed with mild/moderate </a:t>
                      </a:r>
                      <a:r>
                        <a:rPr lang="en-GB" sz="700" dirty="0" err="1">
                          <a:effectLst/>
                        </a:rPr>
                        <a:t>lymphoedema</a:t>
                      </a:r>
                      <a:r>
                        <a:rPr lang="en-GB" sz="700" dirty="0">
                          <a:effectLst/>
                        </a:rPr>
                        <a:t>.</a:t>
                      </a:r>
                      <a:endParaRPr lang="en-GB" sz="700" dirty="0">
                        <a:solidFill>
                          <a:srgbClr val="000000"/>
                        </a:solidFill>
                        <a:effectLst/>
                        <a:latin typeface="MinionPro-Regular"/>
                        <a:ea typeface="MS Mincho"/>
                        <a:cs typeface="MinionPro-Regular"/>
                      </a:endParaRPr>
                    </a:p>
                  </a:txBody>
                  <a:tcPr marL="41519" marR="0" marT="43444" marB="43444" anchor="ctr"/>
                </a:tc>
                <a:extLst>
                  <a:ext uri="{0D108BD9-81ED-4DB2-BD59-A6C34878D82A}">
                    <a16:rowId xmlns:a16="http://schemas.microsoft.com/office/drawing/2014/main" val="10002"/>
                  </a:ext>
                </a:extLst>
              </a:tr>
              <a:tr h="288079">
                <a:tc>
                  <a:txBody>
                    <a:bodyPr/>
                    <a:lstStyle/>
                    <a:p>
                      <a:pPr>
                        <a:lnSpc>
                          <a:spcPct val="120000"/>
                        </a:lnSpc>
                        <a:spcAft>
                          <a:spcPts val="0"/>
                        </a:spcAft>
                      </a:pPr>
                      <a:r>
                        <a:rPr lang="en-GB" sz="700">
                          <a:effectLst/>
                        </a:rPr>
                        <a:t>What did you learn from the CPD activity and/or feedback and/or event or experience in your practice?</a:t>
                      </a:r>
                      <a:r>
                        <a:rPr lang="en-GB" sz="700" spc="-5">
                          <a:effectLst/>
                        </a:rPr>
                        <a:t> </a:t>
                      </a:r>
                      <a:endParaRPr lang="en-GB" sz="700">
                        <a:solidFill>
                          <a:srgbClr val="000000"/>
                        </a:solidFill>
                        <a:effectLst/>
                        <a:latin typeface="MinionPro-Regular"/>
                        <a:ea typeface="MS Mincho"/>
                        <a:cs typeface="MinionPro-Regular"/>
                      </a:endParaRPr>
                    </a:p>
                  </a:txBody>
                  <a:tcPr marL="41519" marR="0" marT="43444" marB="43444" anchor="ctr"/>
                </a:tc>
                <a:extLst>
                  <a:ext uri="{0D108BD9-81ED-4DB2-BD59-A6C34878D82A}">
                    <a16:rowId xmlns:a16="http://schemas.microsoft.com/office/drawing/2014/main" val="10003"/>
                  </a:ext>
                </a:extLst>
              </a:tr>
              <a:tr h="792218">
                <a:tc>
                  <a:txBody>
                    <a:bodyPr/>
                    <a:lstStyle/>
                    <a:p>
                      <a:pPr>
                        <a:spcAft>
                          <a:spcPts val="0"/>
                        </a:spcAft>
                      </a:pPr>
                      <a:r>
                        <a:rPr lang="en-GB" sz="700" dirty="0">
                          <a:effectLst/>
                        </a:rPr>
                        <a:t>This module has helped me to think more critically and reflect on my own practice. I have learned by standing back, reflecting on what I have read and heard and reviewing them from different perspective. I enjoyed attending lectures for this module as I gain more understanding on what is expected of this assignment. I also enjoyed the group tutorial section as it help to interact with a smaller group. </a:t>
                      </a:r>
                    </a:p>
                    <a:p>
                      <a:pPr>
                        <a:spcAft>
                          <a:spcPts val="0"/>
                        </a:spcAft>
                      </a:pPr>
                      <a:r>
                        <a:rPr lang="en-GB" sz="700" dirty="0">
                          <a:effectLst/>
                        </a:rPr>
                        <a:t>However this made me sometimes uncomfortable as am not very confident when put on the spot. But overall this module has helped me grow more confidence in these situation and helped me to critically analyse my own practice.</a:t>
                      </a:r>
                      <a:endParaRPr lang="en-GB" sz="700" dirty="0">
                        <a:effectLst/>
                        <a:latin typeface="Cambria"/>
                        <a:ea typeface="MS Mincho"/>
                        <a:cs typeface="Times New Roman"/>
                      </a:endParaRPr>
                    </a:p>
                  </a:txBody>
                  <a:tcPr marL="41519" marR="0" marT="43444" marB="43444" anchor="ctr"/>
                </a:tc>
                <a:extLst>
                  <a:ext uri="{0D108BD9-81ED-4DB2-BD59-A6C34878D82A}">
                    <a16:rowId xmlns:a16="http://schemas.microsoft.com/office/drawing/2014/main" val="10004"/>
                  </a:ext>
                </a:extLst>
              </a:tr>
              <a:tr h="239451">
                <a:tc>
                  <a:txBody>
                    <a:bodyPr/>
                    <a:lstStyle/>
                    <a:p>
                      <a:pPr>
                        <a:lnSpc>
                          <a:spcPct val="120000"/>
                        </a:lnSpc>
                        <a:spcAft>
                          <a:spcPts val="0"/>
                        </a:spcAft>
                      </a:pPr>
                      <a:r>
                        <a:rPr lang="en-GB" sz="700">
                          <a:effectLst/>
                        </a:rPr>
                        <a:t>How did you change or improve your practice as a result?</a:t>
                      </a:r>
                      <a:r>
                        <a:rPr lang="en-GB" sz="600" spc="-5">
                          <a:effectLst/>
                        </a:rPr>
                        <a:t> </a:t>
                      </a:r>
                      <a:endParaRPr lang="en-GB" sz="700">
                        <a:solidFill>
                          <a:srgbClr val="000000"/>
                        </a:solidFill>
                        <a:effectLst/>
                        <a:latin typeface="MinionPro-Regular"/>
                        <a:ea typeface="MS Mincho"/>
                        <a:cs typeface="MinionPro-Regular"/>
                      </a:endParaRPr>
                    </a:p>
                  </a:txBody>
                  <a:tcPr marL="41519" marR="0" marT="43444" marB="43444" anchor="ctr"/>
                </a:tc>
                <a:extLst>
                  <a:ext uri="{0D108BD9-81ED-4DB2-BD59-A6C34878D82A}">
                    <a16:rowId xmlns:a16="http://schemas.microsoft.com/office/drawing/2014/main" val="10005"/>
                  </a:ext>
                </a:extLst>
              </a:tr>
              <a:tr h="696806">
                <a:tc>
                  <a:txBody>
                    <a:bodyPr/>
                    <a:lstStyle/>
                    <a:p>
                      <a:pPr>
                        <a:lnSpc>
                          <a:spcPct val="120000"/>
                        </a:lnSpc>
                        <a:spcAft>
                          <a:spcPts val="0"/>
                        </a:spcAft>
                      </a:pPr>
                      <a:r>
                        <a:rPr lang="en-GB" sz="700" dirty="0">
                          <a:effectLst/>
                        </a:rPr>
                        <a:t>The theory/practice has enhanced my practice with those patients diagnosed with mild/moderate </a:t>
                      </a:r>
                      <a:r>
                        <a:rPr lang="en-GB" sz="700" dirty="0" err="1">
                          <a:effectLst/>
                        </a:rPr>
                        <a:t>lymphoedema</a:t>
                      </a:r>
                      <a:r>
                        <a:rPr lang="en-GB" sz="700" dirty="0">
                          <a:effectLst/>
                        </a:rPr>
                        <a:t>. The V150 enabled me to prescribe the necessary resources to manage patients efficiently/effectively. The theory/practice has enabled to me develop a greater understanding of research, and how it relates to the construction of my evidence </a:t>
                      </a:r>
                      <a:r>
                        <a:rPr lang="en-GB" sz="700" dirty="0" smtClean="0">
                          <a:effectLst/>
                        </a:rPr>
                        <a:t>base</a:t>
                      </a:r>
                      <a:endParaRPr lang="en-GB" sz="700" dirty="0">
                        <a:solidFill>
                          <a:srgbClr val="000000"/>
                        </a:solidFill>
                        <a:effectLst/>
                        <a:latin typeface="MinionPro-Regular"/>
                        <a:ea typeface="MS Mincho"/>
                        <a:cs typeface="MinionPro-Regular"/>
                      </a:endParaRPr>
                    </a:p>
                  </a:txBody>
                  <a:tcPr marL="41519" marR="0" marT="43444" marB="43444" anchor="ctr"/>
                </a:tc>
                <a:extLst>
                  <a:ext uri="{0D108BD9-81ED-4DB2-BD59-A6C34878D82A}">
                    <a16:rowId xmlns:a16="http://schemas.microsoft.com/office/drawing/2014/main" val="10006"/>
                  </a:ext>
                </a:extLst>
              </a:tr>
              <a:tr h="545687">
                <a:tc>
                  <a:txBody>
                    <a:bodyPr/>
                    <a:lstStyle/>
                    <a:p>
                      <a:pPr>
                        <a:lnSpc>
                          <a:spcPct val="120000"/>
                        </a:lnSpc>
                        <a:spcAft>
                          <a:spcPts val="285"/>
                        </a:spcAft>
                      </a:pPr>
                      <a:r>
                        <a:rPr lang="en-GB" sz="700" dirty="0">
                          <a:effectLst/>
                        </a:rPr>
                        <a:t>How is this relevant to the Code? </a:t>
                      </a:r>
                    </a:p>
                    <a:p>
                      <a:pPr>
                        <a:lnSpc>
                          <a:spcPct val="120000"/>
                        </a:lnSpc>
                        <a:spcAft>
                          <a:spcPts val="0"/>
                        </a:spcAft>
                      </a:pPr>
                      <a:r>
                        <a:rPr lang="en-GB" sz="600" dirty="0">
                          <a:effectLst/>
                        </a:rPr>
                        <a:t>Select one or more themes: Prioritise people – Practise effectively – Preserve safety – Promote professionalism and </a:t>
                      </a:r>
                      <a:r>
                        <a:rPr lang="en-GB" sz="600" dirty="0" smtClean="0">
                          <a:effectLst/>
                        </a:rPr>
                        <a:t>trust</a:t>
                      </a:r>
                    </a:p>
                    <a:p>
                      <a:pPr>
                        <a:lnSpc>
                          <a:spcPct val="120000"/>
                        </a:lnSpc>
                        <a:spcAft>
                          <a:spcPts val="0"/>
                        </a:spcAft>
                      </a:pPr>
                      <a:r>
                        <a:rPr lang="en-GB" sz="1000" dirty="0" smtClean="0">
                          <a:solidFill>
                            <a:srgbClr val="000000"/>
                          </a:solidFill>
                          <a:effectLst/>
                          <a:latin typeface="MinionPro-Regular"/>
                          <a:ea typeface="MS Mincho"/>
                          <a:cs typeface="MinionPro-Regular"/>
                        </a:rPr>
                        <a:t>In terms of core competences relates to domains of research education and clinical practice</a:t>
                      </a:r>
                      <a:endParaRPr lang="en-GB" sz="1000" dirty="0">
                        <a:solidFill>
                          <a:srgbClr val="000000"/>
                        </a:solidFill>
                        <a:effectLst/>
                        <a:latin typeface="MinionPro-Regular"/>
                        <a:ea typeface="MS Mincho"/>
                        <a:cs typeface="MinionPro-Regular"/>
                      </a:endParaRPr>
                    </a:p>
                  </a:txBody>
                  <a:tcPr marL="41519" marR="0" marT="43444" marB="43444" anchor="ctr"/>
                </a:tc>
                <a:extLst>
                  <a:ext uri="{0D108BD9-81ED-4DB2-BD59-A6C34878D82A}">
                    <a16:rowId xmlns:a16="http://schemas.microsoft.com/office/drawing/2014/main" val="10007"/>
                  </a:ext>
                </a:extLst>
              </a:tr>
              <a:tr h="466719">
                <a:tc>
                  <a:txBody>
                    <a:bodyPr/>
                    <a:lstStyle/>
                    <a:p>
                      <a:pPr>
                        <a:spcAft>
                          <a:spcPts val="0"/>
                        </a:spcAft>
                      </a:pPr>
                      <a:r>
                        <a:rPr lang="en-US" sz="900" u="sng" dirty="0" err="1">
                          <a:effectLst/>
                        </a:rPr>
                        <a:t>Prioritise</a:t>
                      </a:r>
                      <a:r>
                        <a:rPr lang="en-US" sz="900" u="sng" dirty="0">
                          <a:effectLst/>
                        </a:rPr>
                        <a:t> People</a:t>
                      </a:r>
                      <a:r>
                        <a:rPr lang="en-US" sz="900" dirty="0">
                          <a:effectLst/>
                        </a:rPr>
                        <a:t> (2/3/4), </a:t>
                      </a:r>
                      <a:r>
                        <a:rPr lang="en-US" sz="900" u="sng" dirty="0" err="1">
                          <a:effectLst/>
                        </a:rPr>
                        <a:t>Practise</a:t>
                      </a:r>
                      <a:r>
                        <a:rPr lang="en-US" sz="900" u="sng" dirty="0">
                          <a:effectLst/>
                        </a:rPr>
                        <a:t> effectively</a:t>
                      </a:r>
                      <a:r>
                        <a:rPr lang="en-US" sz="900" dirty="0">
                          <a:effectLst/>
                        </a:rPr>
                        <a:t> (6/78/9), </a:t>
                      </a:r>
                      <a:r>
                        <a:rPr lang="en-US" sz="900" u="sng" dirty="0">
                          <a:effectLst/>
                        </a:rPr>
                        <a:t>Preserve Safety</a:t>
                      </a:r>
                      <a:r>
                        <a:rPr lang="en-US" sz="900" dirty="0">
                          <a:effectLst/>
                        </a:rPr>
                        <a:t>(13/18/19)	</a:t>
                      </a:r>
                      <a:endParaRPr lang="en-GB" sz="900" dirty="0">
                        <a:effectLst/>
                      </a:endParaRPr>
                    </a:p>
                    <a:p>
                      <a:pPr>
                        <a:lnSpc>
                          <a:spcPct val="120000"/>
                        </a:lnSpc>
                        <a:spcAft>
                          <a:spcPts val="285"/>
                        </a:spcAft>
                      </a:pPr>
                      <a:r>
                        <a:rPr lang="en-GB" sz="900" u="sng" dirty="0">
                          <a:effectLst/>
                        </a:rPr>
                        <a:t>Professionalism and trust</a:t>
                      </a:r>
                      <a:r>
                        <a:rPr lang="en-GB" sz="900" dirty="0">
                          <a:effectLst/>
                        </a:rPr>
                        <a:t> (20/21/22.2/25.1)</a:t>
                      </a:r>
                      <a:endParaRPr lang="en-GB" sz="900" dirty="0">
                        <a:solidFill>
                          <a:srgbClr val="000000"/>
                        </a:solidFill>
                        <a:effectLst/>
                        <a:latin typeface="MinionPro-Regular"/>
                        <a:ea typeface="MS Mincho"/>
                        <a:cs typeface="MinionPro-Regular"/>
                      </a:endParaRPr>
                    </a:p>
                  </a:txBody>
                  <a:tcPr marL="41519" marR="0" marT="43444" marB="43444" anchor="ctr"/>
                </a:tc>
                <a:extLst>
                  <a:ext uri="{0D108BD9-81ED-4DB2-BD59-A6C34878D82A}">
                    <a16:rowId xmlns:a16="http://schemas.microsoft.com/office/drawing/2014/main" val="10008"/>
                  </a:ext>
                </a:extLst>
              </a:tr>
            </a:tbl>
          </a:graphicData>
        </a:graphic>
      </p:graphicFrame>
      <p:pic>
        <p:nvPicPr>
          <p:cNvPr id="31768" name="Picture 7" descr="NMC logo blue 72dpi 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2813" y="228600"/>
            <a:ext cx="11414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9" name="Picture 6" descr="Reflective accounts form for revalid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60350"/>
            <a:ext cx="56959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70" name="Rectangle 8"/>
          <p:cNvSpPr>
            <a:spLocks noChangeArrowheads="1"/>
          </p:cNvSpPr>
          <p:nvPr/>
        </p:nvSpPr>
        <p:spPr bwMode="auto">
          <a:xfrm>
            <a:off x="2725738" y="1544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en-US" sz="1800">
              <a:latin typeface="Calibri" panose="020F0502020204030204" pitchFamily="34" charset="0"/>
            </a:endParaRPr>
          </a:p>
        </p:txBody>
      </p:sp>
      <p:sp>
        <p:nvSpPr>
          <p:cNvPr id="31771" name="Rectangle 9"/>
          <p:cNvSpPr>
            <a:spLocks noChangeArrowheads="1"/>
          </p:cNvSpPr>
          <p:nvPr/>
        </p:nvSpPr>
        <p:spPr bwMode="auto">
          <a:xfrm>
            <a:off x="2274888" y="200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en-US" sz="1800">
              <a:latin typeface="Calibri" panose="020F0502020204030204" pitchFamily="34" charset="0"/>
            </a:endParaRPr>
          </a:p>
        </p:txBody>
      </p:sp>
      <p:sp>
        <p:nvSpPr>
          <p:cNvPr id="31772" name="Rectangle 10"/>
          <p:cNvSpPr>
            <a:spLocks noChangeArrowheads="1"/>
          </p:cNvSpPr>
          <p:nvPr/>
        </p:nvSpPr>
        <p:spPr bwMode="auto">
          <a:xfrm flipH="1">
            <a:off x="0" y="973138"/>
            <a:ext cx="81978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tabLst>
                <a:tab pos="3270250" algn="l"/>
              </a:tabLst>
              <a:defRPr sz="3200">
                <a:solidFill>
                  <a:schemeClr val="tx1"/>
                </a:solidFill>
                <a:latin typeface="Times New Roman" panose="02020603050405020304" pitchFamily="18" charset="0"/>
              </a:defRPr>
            </a:lvl1pPr>
            <a:lvl2pPr marL="742950" indent="-285750" eaLnBrk="0" hangingPunct="0">
              <a:spcBef>
                <a:spcPct val="20000"/>
              </a:spcBef>
              <a:buChar char="–"/>
              <a:tabLst>
                <a:tab pos="3270250" algn="l"/>
              </a:tabLst>
              <a:defRPr sz="2800">
                <a:solidFill>
                  <a:schemeClr val="tx1"/>
                </a:solidFill>
                <a:latin typeface="Times New Roman" panose="02020603050405020304" pitchFamily="18" charset="0"/>
              </a:defRPr>
            </a:lvl2pPr>
            <a:lvl3pPr marL="1143000" indent="-228600" eaLnBrk="0" hangingPunct="0">
              <a:spcBef>
                <a:spcPct val="20000"/>
              </a:spcBef>
              <a:buChar char="•"/>
              <a:tabLst>
                <a:tab pos="3270250" algn="l"/>
              </a:tabLst>
              <a:defRPr sz="2400">
                <a:solidFill>
                  <a:schemeClr val="tx1"/>
                </a:solidFill>
                <a:latin typeface="Times New Roman" panose="02020603050405020304" pitchFamily="18" charset="0"/>
              </a:defRPr>
            </a:lvl3pPr>
            <a:lvl4pPr marL="1600200" indent="-228600" eaLnBrk="0" hangingPunct="0">
              <a:spcBef>
                <a:spcPct val="20000"/>
              </a:spcBef>
              <a:buChar char="–"/>
              <a:tabLst>
                <a:tab pos="3270250" algn="l"/>
              </a:tabLst>
              <a:defRPr sz="2000">
                <a:solidFill>
                  <a:schemeClr val="tx1"/>
                </a:solidFill>
                <a:latin typeface="Times New Roman" panose="02020603050405020304" pitchFamily="18" charset="0"/>
              </a:defRPr>
            </a:lvl4pPr>
            <a:lvl5pPr marL="2057400" indent="-228600" eaLnBrk="0" hangingPunct="0">
              <a:spcBef>
                <a:spcPct val="20000"/>
              </a:spcBef>
              <a:buChar char="»"/>
              <a:tabLst>
                <a:tab pos="327025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327025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327025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327025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3270250" algn="l"/>
              </a:tabLst>
              <a:defRPr sz="2000">
                <a:solidFill>
                  <a:schemeClr val="tx1"/>
                </a:solidFill>
                <a:latin typeface="Times New Roman" panose="02020603050405020304" pitchFamily="18" charset="0"/>
              </a:defRPr>
            </a:lvl9pPr>
          </a:lstStyle>
          <a:p>
            <a:pPr eaLnBrk="1" hangingPunct="1">
              <a:spcBef>
                <a:spcPct val="0"/>
              </a:spcBef>
              <a:buFontTx/>
              <a:buNone/>
            </a:pPr>
            <a:r>
              <a:rPr lang="en-GB" altLang="en-US" sz="800">
                <a:solidFill>
                  <a:srgbClr val="52A233"/>
                </a:solidFill>
                <a:latin typeface="Arial" panose="020B0604020202020204" pitchFamily="34" charset="0"/>
                <a:ea typeface="MS Mincho" pitchFamily="49" charset="-128"/>
              </a:rPr>
              <a:t>You must use this form to record five written reflective accounts on your CPD and/or practice-related feedback and/or an event or experience in your practice </a:t>
            </a:r>
          </a:p>
          <a:p>
            <a:pPr eaLnBrk="1" hangingPunct="1">
              <a:spcBef>
                <a:spcPct val="0"/>
              </a:spcBef>
              <a:buFontTx/>
              <a:buNone/>
            </a:pPr>
            <a:r>
              <a:rPr lang="en-GB" altLang="en-US" sz="800">
                <a:solidFill>
                  <a:srgbClr val="52A233"/>
                </a:solidFill>
                <a:latin typeface="Arial" panose="020B0604020202020204" pitchFamily="34" charset="0"/>
                <a:ea typeface="MS Mincho" pitchFamily="49" charset="-128"/>
              </a:rPr>
              <a:t>And how this relates to the Code. Please fill in a page for each of your reflective accounts, making sure you do not include any information that might identify</a:t>
            </a:r>
          </a:p>
          <a:p>
            <a:pPr eaLnBrk="1" hangingPunct="1">
              <a:spcBef>
                <a:spcPct val="0"/>
              </a:spcBef>
              <a:buFontTx/>
              <a:buNone/>
            </a:pPr>
            <a:r>
              <a:rPr lang="en-GB" altLang="en-US" sz="800">
                <a:solidFill>
                  <a:srgbClr val="52A233"/>
                </a:solidFill>
                <a:latin typeface="Arial" panose="020B0604020202020204" pitchFamily="34" charset="0"/>
                <a:ea typeface="MS Mincho" pitchFamily="49" charset="-128"/>
              </a:rPr>
              <a:t> a specific patient, service user or colleague. Please refer to our guidance on preserving anonymity in Guidance sheet 1 in </a:t>
            </a:r>
            <a:r>
              <a:rPr lang="en-GB" altLang="en-US" sz="800" i="1">
                <a:solidFill>
                  <a:srgbClr val="52A233"/>
                </a:solidFill>
                <a:latin typeface="Arial" panose="020B0604020202020204" pitchFamily="34" charset="0"/>
                <a:ea typeface="MS Mincho" pitchFamily="49" charset="-128"/>
              </a:rPr>
              <a:t>How to revalidate with the NMC</a:t>
            </a:r>
            <a:r>
              <a:rPr lang="en-GB" altLang="en-US" sz="800">
                <a:solidFill>
                  <a:srgbClr val="52A233"/>
                </a:solidFill>
                <a:latin typeface="Arial" panose="020B0604020202020204" pitchFamily="34" charset="0"/>
                <a:ea typeface="MS Mincho" pitchFamily="49" charset="-128"/>
              </a:rPr>
              <a:t>.</a:t>
            </a:r>
            <a:endParaRPr lang="en-GB" altLang="en-US" sz="400">
              <a:latin typeface="Calibri" panose="020F0502020204030204" pitchFamily="34" charset="0"/>
              <a:ea typeface="MS Mincho" pitchFamily="49" charset="-128"/>
            </a:endParaRPr>
          </a:p>
        </p:txBody>
      </p:sp>
      <p:sp>
        <p:nvSpPr>
          <p:cNvPr id="31773" name="TextBox 13"/>
          <p:cNvSpPr txBox="1">
            <a:spLocks noChangeArrowheads="1"/>
          </p:cNvSpPr>
          <p:nvPr/>
        </p:nvSpPr>
        <p:spPr bwMode="auto">
          <a:xfrm>
            <a:off x="684213" y="5013325"/>
            <a:ext cx="13668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2400" b="1">
                <a:solidFill>
                  <a:srgbClr val="7030A0"/>
                </a:solidFill>
                <a:latin typeface="Calibri" panose="020F0502020204030204" pitchFamily="34" charset="0"/>
                <a:ea typeface="Calibri" panose="020F0502020204030204" pitchFamily="34" charset="0"/>
                <a:cs typeface="Times New Roman" panose="02020603050405020304" pitchFamily="18" charset="0"/>
              </a:rPr>
              <a:t>Example</a:t>
            </a:r>
          </a:p>
          <a:p>
            <a:pPr eaLnBrk="1" hangingPunct="1">
              <a:spcBef>
                <a:spcPct val="0"/>
              </a:spcBef>
              <a:buFontTx/>
              <a:buNone/>
            </a:pPr>
            <a:endParaRPr lang="en-GB" altLang="en-US" sz="1800">
              <a:latin typeface="Calibri" panose="020F0502020204030204" pitchFamily="34" charset="0"/>
              <a:ea typeface="Calibri" panose="020F0502020204030204" pitchFamily="34" charset="0"/>
            </a:endParaRPr>
          </a:p>
        </p:txBody>
      </p:sp>
      <p:sp>
        <p:nvSpPr>
          <p:cNvPr id="2" name="Footer Placeholder 1"/>
          <p:cNvSpPr>
            <a:spLocks noGrp="1"/>
          </p:cNvSpPr>
          <p:nvPr>
            <p:ph type="ftr" sz="quarter" idx="11"/>
          </p:nvPr>
        </p:nvSpPr>
        <p:spPr/>
        <p:txBody>
          <a:bodyPr/>
          <a:lstStyle/>
          <a:p>
            <a:pPr>
              <a:defRPr/>
            </a:pPr>
            <a:r>
              <a:rPr lang="it-IT"/>
              <a:t>Joan Cochrane Programme leader Northumbria University</a:t>
            </a:r>
            <a:endParaRPr lang="en-GB"/>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403350" y="620713"/>
          <a:ext cx="6985000" cy="5903912"/>
        </p:xfrm>
        <a:graphic>
          <a:graphicData uri="http://schemas.openxmlformats.org/drawingml/2006/table">
            <a:tbl>
              <a:tblPr firstRow="1" firstCol="1" bandRow="1">
                <a:tableStyleId>{5C22544A-7EE6-4342-B048-85BDC9FD1C3A}</a:tableStyleId>
              </a:tblPr>
              <a:tblGrid>
                <a:gridCol w="6985000">
                  <a:extLst>
                    <a:ext uri="{9D8B030D-6E8A-4147-A177-3AD203B41FA5}">
                      <a16:colId xmlns:a16="http://schemas.microsoft.com/office/drawing/2014/main" val="20000"/>
                    </a:ext>
                  </a:extLst>
                </a:gridCol>
              </a:tblGrid>
              <a:tr h="303519">
                <a:tc>
                  <a:txBody>
                    <a:bodyPr/>
                    <a:lstStyle/>
                    <a:p>
                      <a:pPr>
                        <a:lnSpc>
                          <a:spcPct val="120000"/>
                        </a:lnSpc>
                        <a:spcAft>
                          <a:spcPts val="0"/>
                        </a:spcAft>
                      </a:pPr>
                      <a:r>
                        <a:rPr lang="en-GB" sz="800" dirty="0">
                          <a:effectLst/>
                        </a:rPr>
                        <a:t>Reflective account:</a:t>
                      </a:r>
                      <a:endParaRPr lang="en-GB" sz="800" dirty="0">
                        <a:solidFill>
                          <a:srgbClr val="000000"/>
                        </a:solidFill>
                        <a:effectLst/>
                        <a:latin typeface="MinionPro-Regular"/>
                        <a:ea typeface="MS Mincho"/>
                        <a:cs typeface="MinionPro-Regular"/>
                      </a:endParaRPr>
                    </a:p>
                  </a:txBody>
                  <a:tcPr marL="43312" marR="0" marT="45310" marB="45310" anchor="ctr"/>
                </a:tc>
                <a:extLst>
                  <a:ext uri="{0D108BD9-81ED-4DB2-BD59-A6C34878D82A}">
                    <a16:rowId xmlns:a16="http://schemas.microsoft.com/office/drawing/2014/main" val="10000"/>
                  </a:ext>
                </a:extLst>
              </a:tr>
              <a:tr h="654250">
                <a:tc>
                  <a:txBody>
                    <a:bodyPr/>
                    <a:lstStyle/>
                    <a:p>
                      <a:pPr>
                        <a:lnSpc>
                          <a:spcPct val="120000"/>
                        </a:lnSpc>
                        <a:spcAft>
                          <a:spcPts val="0"/>
                        </a:spcAft>
                      </a:pPr>
                      <a:r>
                        <a:rPr lang="en-GB" sz="800">
                          <a:effectLst/>
                        </a:rPr>
                        <a:t>What was the nature of the CPD activity and/or practice-related feedback and/or event or experience in your practice?</a:t>
                      </a:r>
                      <a:r>
                        <a:rPr lang="en-GB" sz="800" spc="-5">
                          <a:effectLst/>
                        </a:rPr>
                        <a:t> </a:t>
                      </a:r>
                      <a:endParaRPr lang="en-GB" sz="800">
                        <a:effectLst/>
                      </a:endParaRPr>
                    </a:p>
                    <a:p>
                      <a:pPr>
                        <a:lnSpc>
                          <a:spcPct val="120000"/>
                        </a:lnSpc>
                        <a:spcAft>
                          <a:spcPts val="0"/>
                        </a:spcAft>
                      </a:pPr>
                      <a:r>
                        <a:rPr lang="en-GB" sz="800" spc="-5">
                          <a:effectLst/>
                        </a:rPr>
                        <a:t>Data protection mandatory training</a:t>
                      </a:r>
                      <a:endParaRPr lang="en-GB" sz="800">
                        <a:solidFill>
                          <a:srgbClr val="000000"/>
                        </a:solidFill>
                        <a:effectLst/>
                        <a:latin typeface="MinionPro-Regular"/>
                        <a:ea typeface="MS Mincho"/>
                        <a:cs typeface="MinionPro-Regular"/>
                      </a:endParaRPr>
                    </a:p>
                  </a:txBody>
                  <a:tcPr marL="43312" marR="0" marT="45310" marB="45310" anchor="ctr"/>
                </a:tc>
                <a:extLst>
                  <a:ext uri="{0D108BD9-81ED-4DB2-BD59-A6C34878D82A}">
                    <a16:rowId xmlns:a16="http://schemas.microsoft.com/office/drawing/2014/main" val="10001"/>
                  </a:ext>
                </a:extLst>
              </a:tr>
              <a:tr h="288961">
                <a:tc>
                  <a:txBody>
                    <a:bodyPr/>
                    <a:lstStyle/>
                    <a:p>
                      <a:pPr>
                        <a:lnSpc>
                          <a:spcPct val="120000"/>
                        </a:lnSpc>
                        <a:spcAft>
                          <a:spcPts val="0"/>
                        </a:spcAft>
                      </a:pPr>
                      <a:r>
                        <a:rPr lang="en-GB" sz="800">
                          <a:effectLst/>
                        </a:rPr>
                        <a:t> </a:t>
                      </a:r>
                      <a:endParaRPr lang="en-GB" sz="800">
                        <a:solidFill>
                          <a:srgbClr val="000000"/>
                        </a:solidFill>
                        <a:effectLst/>
                        <a:latin typeface="MinionPro-Regular"/>
                        <a:ea typeface="MS Mincho"/>
                        <a:cs typeface="MinionPro-Regular"/>
                      </a:endParaRPr>
                    </a:p>
                  </a:txBody>
                  <a:tcPr marL="43312" marR="0" marT="45310" marB="45310" anchor="ctr"/>
                </a:tc>
                <a:extLst>
                  <a:ext uri="{0D108BD9-81ED-4DB2-BD59-A6C34878D82A}">
                    <a16:rowId xmlns:a16="http://schemas.microsoft.com/office/drawing/2014/main" val="10002"/>
                  </a:ext>
                </a:extLst>
              </a:tr>
              <a:tr h="469821">
                <a:tc>
                  <a:txBody>
                    <a:bodyPr/>
                    <a:lstStyle/>
                    <a:p>
                      <a:pPr>
                        <a:lnSpc>
                          <a:spcPct val="120000"/>
                        </a:lnSpc>
                        <a:spcAft>
                          <a:spcPts val="0"/>
                        </a:spcAft>
                      </a:pPr>
                      <a:r>
                        <a:rPr lang="en-GB" sz="800">
                          <a:effectLst/>
                        </a:rPr>
                        <a:t>What did you learn from the CPD activity and/or feedback and/or event or experience in your practice?</a:t>
                      </a:r>
                      <a:r>
                        <a:rPr lang="en-GB" sz="800" spc="-5">
                          <a:effectLst/>
                        </a:rPr>
                        <a:t> </a:t>
                      </a:r>
                      <a:endParaRPr lang="en-GB" sz="800">
                        <a:solidFill>
                          <a:srgbClr val="000000"/>
                        </a:solidFill>
                        <a:effectLst/>
                        <a:latin typeface="MinionPro-Regular"/>
                        <a:ea typeface="MS Mincho"/>
                        <a:cs typeface="MinionPro-Regular"/>
                      </a:endParaRPr>
                    </a:p>
                  </a:txBody>
                  <a:tcPr marL="43312" marR="0" marT="45310" marB="45310" anchor="ctr"/>
                </a:tc>
                <a:extLst>
                  <a:ext uri="{0D108BD9-81ED-4DB2-BD59-A6C34878D82A}">
                    <a16:rowId xmlns:a16="http://schemas.microsoft.com/office/drawing/2014/main" val="10003"/>
                  </a:ext>
                </a:extLst>
              </a:tr>
              <a:tr h="1023109">
                <a:tc>
                  <a:txBody>
                    <a:bodyPr/>
                    <a:lstStyle/>
                    <a:p>
                      <a:pPr>
                        <a:lnSpc>
                          <a:spcPct val="120000"/>
                        </a:lnSpc>
                        <a:spcAft>
                          <a:spcPts val="0"/>
                        </a:spcAft>
                      </a:pPr>
                      <a:r>
                        <a:rPr lang="en-GB" sz="800">
                          <a:effectLst/>
                        </a:rPr>
                        <a:t>Gained insight into the Data Protection Act and Caldicott requirements for each organisation has a senior person responsible for ensuring confidentiality of  data not only patients but also within the organisation </a:t>
                      </a:r>
                    </a:p>
                    <a:p>
                      <a:pPr>
                        <a:lnSpc>
                          <a:spcPct val="120000"/>
                        </a:lnSpc>
                        <a:spcAft>
                          <a:spcPts val="0"/>
                        </a:spcAft>
                      </a:pPr>
                      <a:r>
                        <a:rPr lang="en-GB" sz="800">
                          <a:effectLst/>
                        </a:rPr>
                        <a:t>This enhances patient safety through accurate documentation, record keeping and storage of patient /staff information.</a:t>
                      </a:r>
                      <a:endParaRPr lang="en-GB" sz="800">
                        <a:solidFill>
                          <a:srgbClr val="000000"/>
                        </a:solidFill>
                        <a:effectLst/>
                        <a:latin typeface="MinionPro-Regular"/>
                        <a:ea typeface="MS Mincho"/>
                        <a:cs typeface="MinionPro-Regular"/>
                      </a:endParaRPr>
                    </a:p>
                  </a:txBody>
                  <a:tcPr marL="43312" marR="0" marT="45310" marB="45310" anchor="ctr"/>
                </a:tc>
                <a:extLst>
                  <a:ext uri="{0D108BD9-81ED-4DB2-BD59-A6C34878D82A}">
                    <a16:rowId xmlns:a16="http://schemas.microsoft.com/office/drawing/2014/main" val="10004"/>
                  </a:ext>
                </a:extLst>
              </a:tr>
              <a:tr h="1422706">
                <a:tc>
                  <a:txBody>
                    <a:bodyPr/>
                    <a:lstStyle/>
                    <a:p>
                      <a:pPr>
                        <a:lnSpc>
                          <a:spcPct val="120000"/>
                        </a:lnSpc>
                        <a:spcAft>
                          <a:spcPts val="0"/>
                        </a:spcAft>
                      </a:pPr>
                      <a:r>
                        <a:rPr lang="en-GB" sz="800">
                          <a:effectLst/>
                        </a:rPr>
                        <a:t>How did you change or improve your practice as a result?</a:t>
                      </a:r>
                      <a:r>
                        <a:rPr lang="en-GB" sz="800" spc="-5">
                          <a:effectLst/>
                        </a:rPr>
                        <a:t> </a:t>
                      </a:r>
                      <a:endParaRPr lang="en-GB" sz="800">
                        <a:effectLst/>
                      </a:endParaRPr>
                    </a:p>
                    <a:p>
                      <a:pPr>
                        <a:lnSpc>
                          <a:spcPct val="120000"/>
                        </a:lnSpc>
                        <a:spcAft>
                          <a:spcPts val="0"/>
                        </a:spcAft>
                      </a:pPr>
                      <a:r>
                        <a:rPr lang="en-GB" sz="800" spc="-5">
                          <a:effectLst/>
                        </a:rPr>
                        <a:t>Much more aware of importance of protecting information </a:t>
                      </a:r>
                      <a:endParaRPr lang="en-GB" sz="800">
                        <a:effectLst/>
                      </a:endParaRPr>
                    </a:p>
                    <a:p>
                      <a:pPr>
                        <a:spcAft>
                          <a:spcPts val="0"/>
                        </a:spcAft>
                      </a:pPr>
                      <a:r>
                        <a:rPr lang="en-US" sz="800" spc="-5">
                          <a:effectLst/>
                        </a:rPr>
                        <a:t>As a Lead Infection prevention and Control practitioner, this sits well within the core competences (IPS 2011)of leadership for communicating effectively and facilitates me being able to </a:t>
                      </a:r>
                      <a:r>
                        <a:rPr lang="en-US" sz="800">
                          <a:effectLst/>
                        </a:rPr>
                        <a:t>Maintain strong links with the organisation’s Communications Department in a being responsive and pro-active manner to ensure clear accurate information is publicised during outbreaks and other critical events</a:t>
                      </a:r>
                      <a:endParaRPr lang="en-GB" sz="800">
                        <a:effectLst/>
                      </a:endParaRPr>
                    </a:p>
                    <a:p>
                      <a:pPr>
                        <a:lnSpc>
                          <a:spcPct val="120000"/>
                        </a:lnSpc>
                        <a:spcAft>
                          <a:spcPts val="0"/>
                        </a:spcAft>
                      </a:pPr>
                      <a:r>
                        <a:rPr lang="en-GB" sz="800" spc="-5">
                          <a:effectLst/>
                        </a:rPr>
                        <a:t> </a:t>
                      </a:r>
                      <a:endParaRPr lang="en-GB" sz="800">
                        <a:solidFill>
                          <a:srgbClr val="000000"/>
                        </a:solidFill>
                        <a:effectLst/>
                        <a:latin typeface="MinionPro-Regular"/>
                        <a:ea typeface="MS Mincho"/>
                        <a:cs typeface="MinionPro-Regular"/>
                      </a:endParaRPr>
                    </a:p>
                  </a:txBody>
                  <a:tcPr marL="43312" marR="0" marT="45310" marB="45310" anchor="ctr"/>
                </a:tc>
                <a:extLst>
                  <a:ext uri="{0D108BD9-81ED-4DB2-BD59-A6C34878D82A}">
                    <a16:rowId xmlns:a16="http://schemas.microsoft.com/office/drawing/2014/main" val="10005"/>
                  </a:ext>
                </a:extLst>
              </a:tr>
              <a:tr h="288961">
                <a:tc>
                  <a:txBody>
                    <a:bodyPr/>
                    <a:lstStyle/>
                    <a:p>
                      <a:pPr>
                        <a:lnSpc>
                          <a:spcPct val="120000"/>
                        </a:lnSpc>
                        <a:spcAft>
                          <a:spcPts val="0"/>
                        </a:spcAft>
                      </a:pPr>
                      <a:r>
                        <a:rPr lang="en-GB" sz="800">
                          <a:effectLst/>
                        </a:rPr>
                        <a:t> </a:t>
                      </a:r>
                      <a:endParaRPr lang="en-GB" sz="800">
                        <a:solidFill>
                          <a:srgbClr val="000000"/>
                        </a:solidFill>
                        <a:effectLst/>
                        <a:latin typeface="MinionPro-Regular"/>
                        <a:ea typeface="MS Mincho"/>
                        <a:cs typeface="MinionPro-Regular"/>
                      </a:endParaRPr>
                    </a:p>
                  </a:txBody>
                  <a:tcPr marL="43312" marR="0" marT="45310" marB="45310" anchor="ctr"/>
                </a:tc>
                <a:extLst>
                  <a:ext uri="{0D108BD9-81ED-4DB2-BD59-A6C34878D82A}">
                    <a16:rowId xmlns:a16="http://schemas.microsoft.com/office/drawing/2014/main" val="10006"/>
                  </a:ext>
                </a:extLst>
              </a:tr>
              <a:tr h="702278">
                <a:tc>
                  <a:txBody>
                    <a:bodyPr/>
                    <a:lstStyle/>
                    <a:p>
                      <a:pPr>
                        <a:lnSpc>
                          <a:spcPct val="120000"/>
                        </a:lnSpc>
                        <a:spcAft>
                          <a:spcPts val="285"/>
                        </a:spcAft>
                      </a:pPr>
                      <a:r>
                        <a:rPr lang="en-GB" sz="800">
                          <a:effectLst/>
                        </a:rPr>
                        <a:t>How is this relevant to the Code? </a:t>
                      </a:r>
                    </a:p>
                    <a:p>
                      <a:pPr>
                        <a:lnSpc>
                          <a:spcPct val="120000"/>
                        </a:lnSpc>
                        <a:spcAft>
                          <a:spcPts val="0"/>
                        </a:spcAft>
                      </a:pPr>
                      <a:r>
                        <a:rPr lang="en-GB" sz="800">
                          <a:effectLst/>
                        </a:rPr>
                        <a:t>Select one or more themes: Prioritise people – Practise effectively – Preserve safety – Promote professionalism and trust</a:t>
                      </a:r>
                      <a:endParaRPr lang="en-GB" sz="800">
                        <a:solidFill>
                          <a:srgbClr val="000000"/>
                        </a:solidFill>
                        <a:effectLst/>
                        <a:latin typeface="MinionPro-Regular"/>
                        <a:ea typeface="MS Mincho"/>
                        <a:cs typeface="MinionPro-Regular"/>
                      </a:endParaRPr>
                    </a:p>
                  </a:txBody>
                  <a:tcPr marL="43312" marR="0" marT="45310" marB="45310" anchor="ctr"/>
                </a:tc>
                <a:extLst>
                  <a:ext uri="{0D108BD9-81ED-4DB2-BD59-A6C34878D82A}">
                    <a16:rowId xmlns:a16="http://schemas.microsoft.com/office/drawing/2014/main" val="10007"/>
                  </a:ext>
                </a:extLst>
              </a:tr>
              <a:tr h="750307">
                <a:tc>
                  <a:txBody>
                    <a:bodyPr/>
                    <a:lstStyle/>
                    <a:p>
                      <a:pPr>
                        <a:lnSpc>
                          <a:spcPct val="120000"/>
                        </a:lnSpc>
                        <a:spcAft>
                          <a:spcPts val="285"/>
                        </a:spcAft>
                      </a:pPr>
                      <a:r>
                        <a:rPr lang="en-GB" sz="800" dirty="0">
                          <a:effectLst/>
                        </a:rPr>
                        <a:t>Practise effectively – Preserve safety – Promote professionalism and trust</a:t>
                      </a:r>
                    </a:p>
                    <a:p>
                      <a:pPr>
                        <a:lnSpc>
                          <a:spcPct val="120000"/>
                        </a:lnSpc>
                        <a:spcAft>
                          <a:spcPts val="285"/>
                        </a:spcAft>
                      </a:pPr>
                      <a:r>
                        <a:rPr lang="en-GB" sz="800" dirty="0">
                          <a:effectLst/>
                        </a:rPr>
                        <a:t> </a:t>
                      </a:r>
                    </a:p>
                    <a:p>
                      <a:pPr>
                        <a:lnSpc>
                          <a:spcPct val="120000"/>
                        </a:lnSpc>
                        <a:spcAft>
                          <a:spcPts val="285"/>
                        </a:spcAft>
                      </a:pPr>
                      <a:r>
                        <a:rPr lang="en-GB" sz="800" dirty="0">
                          <a:effectLst/>
                        </a:rPr>
                        <a:t> </a:t>
                      </a:r>
                      <a:endParaRPr lang="en-GB" sz="800" dirty="0">
                        <a:solidFill>
                          <a:srgbClr val="000000"/>
                        </a:solidFill>
                        <a:effectLst/>
                        <a:latin typeface="MinionPro-Regular"/>
                        <a:ea typeface="MS Mincho"/>
                        <a:cs typeface="MinionPro-Regular"/>
                      </a:endParaRPr>
                    </a:p>
                  </a:txBody>
                  <a:tcPr marL="43312" marR="0" marT="45310" marB="45310" anchor="ctr"/>
                </a:tc>
                <a:extLst>
                  <a:ext uri="{0D108BD9-81ED-4DB2-BD59-A6C34878D82A}">
                    <a16:rowId xmlns:a16="http://schemas.microsoft.com/office/drawing/2014/main" val="10008"/>
                  </a:ext>
                </a:extLst>
              </a:tr>
            </a:tbl>
          </a:graphicData>
        </a:graphic>
      </p:graphicFrame>
      <p:sp>
        <p:nvSpPr>
          <p:cNvPr id="32792" name="Rectangle 2"/>
          <p:cNvSpPr>
            <a:spLocks noChangeArrowheads="1"/>
          </p:cNvSpPr>
          <p:nvPr/>
        </p:nvSpPr>
        <p:spPr bwMode="auto">
          <a:xfrm>
            <a:off x="107950" y="260350"/>
            <a:ext cx="995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800" b="1">
                <a:solidFill>
                  <a:srgbClr val="7030A0"/>
                </a:solidFill>
                <a:latin typeface="Calibri" panose="020F0502020204030204" pitchFamily="34" charset="0"/>
                <a:ea typeface="Calibri" panose="020F0502020204030204" pitchFamily="34" charset="0"/>
                <a:cs typeface="Times New Roman" panose="02020603050405020304" pitchFamily="18" charset="0"/>
              </a:rPr>
              <a:t>Example</a:t>
            </a:r>
          </a:p>
        </p:txBody>
      </p:sp>
      <p:pic>
        <p:nvPicPr>
          <p:cNvPr id="32793" name="Picture 7" descr="NMC logo blue 72dpi 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2813" y="228600"/>
            <a:ext cx="11414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it-IT"/>
              <a:t>Joan Cochrane Programme leader Northumbria University</a:t>
            </a:r>
            <a:endParaRPr lang="en-GB"/>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rtlCol="0">
            <a:normAutofit fontScale="90000"/>
          </a:bodyPr>
          <a:lstStyle/>
          <a:p>
            <a:pPr fontAlgn="auto">
              <a:spcAft>
                <a:spcPts val="0"/>
              </a:spcAft>
              <a:defRPr/>
            </a:pPr>
            <a:r>
              <a:rPr lang="en-GB" altLang="en-US" smtClean="0"/>
              <a:t>IPCP working outside of secondary care environments</a:t>
            </a:r>
          </a:p>
        </p:txBody>
      </p:sp>
      <p:sp>
        <p:nvSpPr>
          <p:cNvPr id="33795" name="Content Placeholder 2"/>
          <p:cNvSpPr>
            <a:spLocks noGrp="1"/>
          </p:cNvSpPr>
          <p:nvPr>
            <p:ph idx="1"/>
          </p:nvPr>
        </p:nvSpPr>
        <p:spPr>
          <a:xfrm>
            <a:off x="457200" y="1600200"/>
            <a:ext cx="8507413" cy="4924425"/>
          </a:xfrm>
        </p:spPr>
        <p:txBody>
          <a:bodyPr/>
          <a:lstStyle/>
          <a:p>
            <a:r>
              <a:rPr lang="en-GB" altLang="en-US" sz="2800" smtClean="0"/>
              <a:t>e.g. primary care, mental health, etc., there are often areas of overlap or dovetailing in respect of competence. </a:t>
            </a:r>
          </a:p>
          <a:p>
            <a:r>
              <a:rPr lang="en-GB" altLang="en-US" sz="2800" smtClean="0"/>
              <a:t>For example, how many community specific IPCP meet not only the IPS competences, but also some or all of the public health competencies(Faculty of Public health 2010)?</a:t>
            </a:r>
          </a:p>
          <a:p>
            <a:r>
              <a:rPr lang="en-GB" altLang="en-US" sz="2800" smtClean="0"/>
              <a:t>A link person may also have professional competencies to meet alongside the link competencies e.g. CCU, Sexual Health, Chemo standards</a:t>
            </a:r>
          </a:p>
          <a:p>
            <a:endParaRPr lang="en-GB" altLang="en-US" smtClean="0"/>
          </a:p>
        </p:txBody>
      </p:sp>
      <p:pic>
        <p:nvPicPr>
          <p:cNvPr id="33796" name="Picture 5" descr="Screen Shot 2013-06-03 at 22.30.11.png"/>
          <p:cNvPicPr>
            <a:picLocks noChangeAspect="1" noChangeArrowheads="1"/>
          </p:cNvPicPr>
          <p:nvPr/>
        </p:nvPicPr>
        <p:blipFill>
          <a:blip r:embed="rId3" cstate="print">
            <a:extLst>
              <a:ext uri="{28A0092B-C50C-407E-A947-70E740481C1C}">
                <a14:useLocalDpi xmlns:a14="http://schemas.microsoft.com/office/drawing/2010/main" val="0"/>
              </a:ext>
            </a:extLst>
          </a:blip>
          <a:srcRect b="22787"/>
          <a:stretch>
            <a:fillRect/>
          </a:stretch>
        </p:blipFill>
        <p:spPr bwMode="auto">
          <a:xfrm>
            <a:off x="0" y="44450"/>
            <a:ext cx="10763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it-IT"/>
              <a:t>Joan Cochrane Programme leader Northumbria University</a:t>
            </a:r>
            <a:endParaRPr lang="en-GB"/>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GB" altLang="en-US" smtClean="0"/>
              <a:t>In Practice?</a:t>
            </a:r>
          </a:p>
        </p:txBody>
      </p:sp>
      <p:sp>
        <p:nvSpPr>
          <p:cNvPr id="31747" name="Content Placeholder 2"/>
          <p:cNvSpPr>
            <a:spLocks noGrp="1"/>
          </p:cNvSpPr>
          <p:nvPr>
            <p:ph idx="1"/>
          </p:nvPr>
        </p:nvSpPr>
        <p:spPr>
          <a:xfrm>
            <a:off x="323850" y="1557338"/>
            <a:ext cx="8134350" cy="4538662"/>
          </a:xfrm>
        </p:spPr>
        <p:txBody>
          <a:bodyPr>
            <a:normAutofit fontScale="85000" lnSpcReduction="10000"/>
          </a:bodyPr>
          <a:lstStyle/>
          <a:p>
            <a:pPr eaLnBrk="1" hangingPunct="1">
              <a:defRPr/>
            </a:pPr>
            <a:r>
              <a:rPr lang="en-GB" altLang="en-US" dirty="0" smtClean="0"/>
              <a:t> Many practitioners who are new to the specialism </a:t>
            </a:r>
          </a:p>
          <a:p>
            <a:pPr eaLnBrk="1" hangingPunct="1">
              <a:defRPr/>
            </a:pPr>
            <a:r>
              <a:rPr lang="en-GB" altLang="en-US" dirty="0" smtClean="0"/>
              <a:t>Many very experienced practitioners who work at advanced levels of practice and have expanded their scope of professional practice to embrace complex interventions and technologies (DH 2010). </a:t>
            </a:r>
          </a:p>
          <a:p>
            <a:pPr eaLnBrk="1" hangingPunct="1">
              <a:defRPr/>
            </a:pPr>
            <a:r>
              <a:rPr lang="en-GB" altLang="en-US" dirty="0" smtClean="0"/>
              <a:t>Link Persons can link (if appropriate ) the core competences for link personnel to their revalidation</a:t>
            </a:r>
          </a:p>
          <a:p>
            <a:pPr eaLnBrk="1" hangingPunct="1">
              <a:defRPr/>
            </a:pPr>
            <a:r>
              <a:rPr lang="en-GB" altLang="en-US" dirty="0" smtClean="0"/>
              <a:t>Varied Skill mix within teams and </a:t>
            </a:r>
            <a:r>
              <a:rPr lang="en-GB" dirty="0"/>
              <a:t>new type of care worker with a higher </a:t>
            </a:r>
            <a:r>
              <a:rPr lang="en-GB" dirty="0" smtClean="0"/>
              <a:t>skillset being introduced.</a:t>
            </a:r>
            <a:endParaRPr lang="en-GB" altLang="en-US" dirty="0" smtClean="0"/>
          </a:p>
        </p:txBody>
      </p:sp>
      <p:pic>
        <p:nvPicPr>
          <p:cNvPr id="34820" name="Picture 5" descr="Screen Shot 2013-06-03 at 22.30.11.png"/>
          <p:cNvPicPr>
            <a:picLocks noChangeAspect="1" noChangeArrowheads="1"/>
          </p:cNvPicPr>
          <p:nvPr/>
        </p:nvPicPr>
        <p:blipFill>
          <a:blip r:embed="rId3" cstate="print">
            <a:extLst>
              <a:ext uri="{28A0092B-C50C-407E-A947-70E740481C1C}">
                <a14:useLocalDpi xmlns:a14="http://schemas.microsoft.com/office/drawing/2010/main" val="0"/>
              </a:ext>
            </a:extLst>
          </a:blip>
          <a:srcRect b="22787"/>
          <a:stretch>
            <a:fillRect/>
          </a:stretch>
        </p:blipFill>
        <p:spPr bwMode="auto">
          <a:xfrm>
            <a:off x="179388" y="333375"/>
            <a:ext cx="10763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descr="Screen Shot 2013-06-03 at 22.30.11.png"/>
          <p:cNvPicPr>
            <a:picLocks noChangeAspect="1" noChangeArrowheads="1"/>
          </p:cNvPicPr>
          <p:nvPr/>
        </p:nvPicPr>
        <p:blipFill>
          <a:blip r:embed="rId3" cstate="print">
            <a:extLst>
              <a:ext uri="{28A0092B-C50C-407E-A947-70E740481C1C}">
                <a14:useLocalDpi xmlns:a14="http://schemas.microsoft.com/office/drawing/2010/main" val="0"/>
              </a:ext>
            </a:extLst>
          </a:blip>
          <a:srcRect b="22787"/>
          <a:stretch>
            <a:fillRect/>
          </a:stretch>
        </p:blipFill>
        <p:spPr bwMode="auto">
          <a:xfrm>
            <a:off x="107950" y="6308725"/>
            <a:ext cx="10763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it-IT"/>
              <a:t>Joan Cochrane Programme leader Northumbria University</a:t>
            </a:r>
            <a:endParaRPr lang="en-GB"/>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68313" y="404813"/>
            <a:ext cx="7018337" cy="646112"/>
          </a:xfrm>
        </p:spPr>
        <p:txBody>
          <a:bodyPr>
            <a:normAutofit fontScale="90000"/>
          </a:bodyPr>
          <a:lstStyle/>
          <a:p>
            <a:pPr eaLnBrk="1" hangingPunct="1">
              <a:defRPr/>
            </a:pPr>
            <a:r>
              <a:rPr lang="en-GB" altLang="en-US" smtClean="0"/>
              <a:t>Appraisal and confirmation </a:t>
            </a:r>
          </a:p>
        </p:txBody>
      </p:sp>
      <p:sp>
        <p:nvSpPr>
          <p:cNvPr id="3" name="Content Placeholder 2"/>
          <p:cNvSpPr>
            <a:spLocks noGrp="1"/>
          </p:cNvSpPr>
          <p:nvPr>
            <p:ph idx="1"/>
          </p:nvPr>
        </p:nvSpPr>
        <p:spPr>
          <a:xfrm>
            <a:off x="611188" y="1412875"/>
            <a:ext cx="8208962" cy="4279900"/>
          </a:xfrm>
        </p:spPr>
        <p:txBody>
          <a:bodyPr>
            <a:normAutofit fontScale="92500" lnSpcReduction="10000"/>
          </a:bodyPr>
          <a:lstStyle/>
          <a:p>
            <a:pPr eaLnBrk="1" hangingPunct="1">
              <a:defRPr/>
            </a:pPr>
            <a:r>
              <a:rPr lang="en-GB" sz="2400" dirty="0"/>
              <a:t>The revalidation model </a:t>
            </a:r>
            <a:r>
              <a:rPr lang="en-GB" sz="2400" dirty="0" smtClean="0"/>
              <a:t>is </a:t>
            </a:r>
            <a:r>
              <a:rPr lang="en-GB" sz="2400" dirty="0"/>
              <a:t>designed to build on existing employment processes of which appraisal is an important </a:t>
            </a:r>
            <a:r>
              <a:rPr lang="en-GB" sz="2400" dirty="0" smtClean="0"/>
              <a:t>and preferred vehicle. </a:t>
            </a:r>
          </a:p>
          <a:p>
            <a:pPr eaLnBrk="1" hangingPunct="1">
              <a:defRPr/>
            </a:pPr>
            <a:r>
              <a:rPr lang="en-GB" sz="2400" dirty="0" smtClean="0"/>
              <a:t>The NMC expects </a:t>
            </a:r>
            <a:r>
              <a:rPr lang="en-GB" sz="2400" dirty="0"/>
              <a:t>that a part of </a:t>
            </a:r>
            <a:r>
              <a:rPr lang="en-GB" sz="2400" dirty="0" smtClean="0"/>
              <a:t>the appraisal </a:t>
            </a:r>
            <a:r>
              <a:rPr lang="en-GB" sz="2400" dirty="0"/>
              <a:t>is spent reviewing </a:t>
            </a:r>
            <a:r>
              <a:rPr lang="en-GB" sz="2400" dirty="0" smtClean="0"/>
              <a:t>a nurse or midwife’s </a:t>
            </a:r>
            <a:r>
              <a:rPr lang="en-GB" sz="2400" dirty="0"/>
              <a:t>performance in relation to the Code and reviewing </a:t>
            </a:r>
            <a:r>
              <a:rPr lang="en-GB" sz="2400" dirty="0" smtClean="0"/>
              <a:t>their revalidation </a:t>
            </a:r>
            <a:r>
              <a:rPr lang="en-GB" sz="2400" dirty="0"/>
              <a:t>portfolio. </a:t>
            </a:r>
            <a:endParaRPr lang="en-GB" sz="2400" dirty="0" smtClean="0"/>
          </a:p>
          <a:p>
            <a:pPr eaLnBrk="1" hangingPunct="1">
              <a:defRPr/>
            </a:pPr>
            <a:r>
              <a:rPr lang="en-GB" sz="2400" dirty="0" smtClean="0"/>
              <a:t>Competency frameworks should be an integral element of registrants appraisal systems </a:t>
            </a:r>
          </a:p>
          <a:p>
            <a:pPr eaLnBrk="1" hangingPunct="1">
              <a:defRPr/>
            </a:pPr>
            <a:r>
              <a:rPr lang="en-GB" sz="2400" dirty="0" smtClean="0"/>
              <a:t>This will enable </a:t>
            </a:r>
            <a:r>
              <a:rPr lang="en-GB" sz="2400" dirty="0"/>
              <a:t>the appraiser to make the confirmation. </a:t>
            </a:r>
            <a:endParaRPr lang="en-GB" sz="2400" dirty="0" smtClean="0"/>
          </a:p>
          <a:p>
            <a:pPr eaLnBrk="1" hangingPunct="1">
              <a:defRPr/>
            </a:pPr>
            <a:r>
              <a:rPr lang="en-GB" sz="2400" dirty="0" smtClean="0"/>
              <a:t>It </a:t>
            </a:r>
            <a:r>
              <a:rPr lang="en-GB" sz="2400" dirty="0"/>
              <a:t>will be up </a:t>
            </a:r>
            <a:r>
              <a:rPr lang="en-GB" sz="2400" dirty="0" smtClean="0"/>
              <a:t>to employers </a:t>
            </a:r>
            <a:r>
              <a:rPr lang="en-GB" sz="2400" dirty="0"/>
              <a:t>to decide how to </a:t>
            </a:r>
            <a:r>
              <a:rPr lang="en-GB" sz="2400" dirty="0" smtClean="0"/>
              <a:t>build confirmation </a:t>
            </a:r>
            <a:r>
              <a:rPr lang="en-GB" sz="2400" dirty="0"/>
              <a:t>into </a:t>
            </a:r>
            <a:r>
              <a:rPr lang="en-GB" sz="2400" dirty="0" smtClean="0"/>
              <a:t>their appraisals.</a:t>
            </a:r>
          </a:p>
          <a:p>
            <a:pPr eaLnBrk="1" hangingPunct="1">
              <a:defRPr/>
            </a:pPr>
            <a:r>
              <a:rPr lang="en-GB" sz="2400" dirty="0" smtClean="0"/>
              <a:t>The NMC will accept a confirmation conversation outside appraisal for those who have not had an appraisal</a:t>
            </a:r>
            <a:endParaRPr lang="en-GB" sz="2400" dirty="0"/>
          </a:p>
        </p:txBody>
      </p:sp>
      <p:pic>
        <p:nvPicPr>
          <p:cNvPr id="35844" name="Picture 5" descr="Screen Shot 2013-06-03 at 22.30.11.png"/>
          <p:cNvPicPr>
            <a:picLocks noChangeAspect="1" noChangeArrowheads="1"/>
          </p:cNvPicPr>
          <p:nvPr/>
        </p:nvPicPr>
        <p:blipFill>
          <a:blip r:embed="rId3" cstate="print">
            <a:extLst>
              <a:ext uri="{28A0092B-C50C-407E-A947-70E740481C1C}">
                <a14:useLocalDpi xmlns:a14="http://schemas.microsoft.com/office/drawing/2010/main" val="0"/>
              </a:ext>
            </a:extLst>
          </a:blip>
          <a:srcRect b="22787"/>
          <a:stretch>
            <a:fillRect/>
          </a:stretch>
        </p:blipFill>
        <p:spPr bwMode="auto">
          <a:xfrm>
            <a:off x="107950" y="6237288"/>
            <a:ext cx="10763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it-IT"/>
              <a:t>Joan Cochrane Programme leader Northumbria University</a:t>
            </a:r>
            <a:endParaRPr lang="en-GB"/>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GB" altLang="en-US" smtClean="0"/>
              <a:t>Coming Your way in 2016/17</a:t>
            </a:r>
          </a:p>
        </p:txBody>
      </p:sp>
      <p:sp>
        <p:nvSpPr>
          <p:cNvPr id="36867" name="Content Placeholder 2"/>
          <p:cNvSpPr>
            <a:spLocks noGrp="1"/>
          </p:cNvSpPr>
          <p:nvPr>
            <p:ph idx="1"/>
          </p:nvPr>
        </p:nvSpPr>
        <p:spPr/>
        <p:txBody>
          <a:bodyPr/>
          <a:lstStyle/>
          <a:p>
            <a:r>
              <a:rPr lang="en-GB" altLang="en-US" smtClean="0"/>
              <a:t>New revised competences for IPCP are expected in September- December 2016</a:t>
            </a:r>
          </a:p>
        </p:txBody>
      </p:sp>
      <p:pic>
        <p:nvPicPr>
          <p:cNvPr id="36868" name="Picture 5" descr="Screen Shot 2013-06-03 at 22.30.11.png"/>
          <p:cNvPicPr>
            <a:picLocks noChangeAspect="1" noChangeArrowheads="1"/>
          </p:cNvPicPr>
          <p:nvPr/>
        </p:nvPicPr>
        <p:blipFill>
          <a:blip r:embed="rId3" cstate="print">
            <a:extLst>
              <a:ext uri="{28A0092B-C50C-407E-A947-70E740481C1C}">
                <a14:useLocalDpi xmlns:a14="http://schemas.microsoft.com/office/drawing/2010/main" val="0"/>
              </a:ext>
            </a:extLst>
          </a:blip>
          <a:srcRect b="22787"/>
          <a:stretch>
            <a:fillRect/>
          </a:stretch>
        </p:blipFill>
        <p:spPr bwMode="auto">
          <a:xfrm>
            <a:off x="323850" y="6200775"/>
            <a:ext cx="10763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it-IT"/>
              <a:t>Joan Cochrane Programme leader Northumbria University</a:t>
            </a:r>
            <a:endParaRPr lang="en-GB"/>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GB" altLang="en-US" smtClean="0"/>
              <a:t>Summary</a:t>
            </a:r>
          </a:p>
        </p:txBody>
      </p:sp>
      <p:sp>
        <p:nvSpPr>
          <p:cNvPr id="3" name="Content Placeholder 2"/>
          <p:cNvSpPr>
            <a:spLocks noGrp="1"/>
          </p:cNvSpPr>
          <p:nvPr>
            <p:ph idx="1"/>
          </p:nvPr>
        </p:nvSpPr>
        <p:spPr/>
        <p:txBody>
          <a:bodyPr/>
          <a:lstStyle/>
          <a:p>
            <a:pPr eaLnBrk="1" hangingPunct="1">
              <a:defRPr/>
            </a:pPr>
            <a:endParaRPr lang="en-GB" dirty="0" smtClean="0"/>
          </a:p>
          <a:p>
            <a:pPr eaLnBrk="1" hangingPunct="1">
              <a:defRPr/>
            </a:pPr>
            <a:r>
              <a:rPr lang="en-GB" dirty="0" smtClean="0"/>
              <a:t>Ostrich- </a:t>
            </a:r>
            <a:r>
              <a:rPr lang="en-GB" sz="1200" dirty="0" smtClean="0"/>
              <a:t>no hiding place, there is no escape from revalidation- Panic as deadline looms for you?</a:t>
            </a:r>
          </a:p>
          <a:p>
            <a:pPr marL="0" indent="0" eaLnBrk="1" hangingPunct="1">
              <a:buFontTx/>
              <a:buNone/>
              <a:defRPr/>
            </a:pPr>
            <a:r>
              <a:rPr lang="en-GB" dirty="0"/>
              <a:t>	</a:t>
            </a:r>
            <a:r>
              <a:rPr lang="en-GB" dirty="0" smtClean="0"/>
              <a:t>											OR									OWL						</a:t>
            </a:r>
            <a:r>
              <a:rPr lang="en-GB" sz="2400" dirty="0" smtClean="0"/>
              <a:t>Wise and prepared 						</a:t>
            </a:r>
            <a:r>
              <a:rPr lang="en-GB" sz="1000" dirty="0" smtClean="0"/>
              <a:t>embrace the change , keep ahead of schedule, </a:t>
            </a:r>
          </a:p>
          <a:p>
            <a:pPr marL="0" indent="0" eaLnBrk="1" hangingPunct="1">
              <a:buFontTx/>
              <a:buNone/>
              <a:defRPr/>
            </a:pPr>
            <a:r>
              <a:rPr lang="en-GB" sz="1000" dirty="0"/>
              <a:t>	</a:t>
            </a:r>
            <a:r>
              <a:rPr lang="en-GB" sz="1000" dirty="0" smtClean="0"/>
              <a:t>			regularly reflect/complete documentation.</a:t>
            </a:r>
            <a:r>
              <a:rPr lang="en-GB" dirty="0" smtClean="0"/>
              <a:t> </a:t>
            </a:r>
            <a:endParaRPr lang="en-GB" dirty="0"/>
          </a:p>
        </p:txBody>
      </p:sp>
      <p:pic>
        <p:nvPicPr>
          <p:cNvPr id="37892" name="Picture 2" descr="http://www.oiseaux-birds.com/strigiformes/tytonides/page-famille-tytonides/effraie-clocher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4041775"/>
            <a:ext cx="1985963"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 descr="https://s-media-cache-ak0.pinimg.com/736x/70/1a/94/701a948ab92878cbfe4a7291b626b33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3351213"/>
            <a:ext cx="2478087" cy="293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5" descr="Screen Shot 2013-06-03 at 22.30.11.png"/>
          <p:cNvPicPr>
            <a:picLocks noChangeAspect="1" noChangeArrowheads="1"/>
          </p:cNvPicPr>
          <p:nvPr/>
        </p:nvPicPr>
        <p:blipFill>
          <a:blip r:embed="rId5" cstate="print">
            <a:extLst>
              <a:ext uri="{28A0092B-C50C-407E-A947-70E740481C1C}">
                <a14:useLocalDpi xmlns:a14="http://schemas.microsoft.com/office/drawing/2010/main" val="0"/>
              </a:ext>
            </a:extLst>
          </a:blip>
          <a:srcRect b="22787"/>
          <a:stretch>
            <a:fillRect/>
          </a:stretch>
        </p:blipFill>
        <p:spPr bwMode="auto">
          <a:xfrm>
            <a:off x="144463" y="115888"/>
            <a:ext cx="10763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it-IT"/>
              <a:t>Joan Cochrane Programme leader Northumbria University</a:t>
            </a:r>
            <a:endParaRPr lang="en-GB"/>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ctrTitle"/>
          </p:nvPr>
        </p:nvSpPr>
        <p:spPr>
          <a:xfrm>
            <a:off x="971550" y="115888"/>
            <a:ext cx="7196138" cy="1066800"/>
          </a:xfrm>
        </p:spPr>
        <p:txBody>
          <a:bodyPr/>
          <a:lstStyle/>
          <a:p>
            <a:pPr eaLnBrk="1" hangingPunct="1"/>
            <a:r>
              <a:rPr lang="en-GB" altLang="en-US" smtClean="0"/>
              <a:t>REFERENCES</a:t>
            </a:r>
          </a:p>
        </p:txBody>
      </p:sp>
      <p:sp>
        <p:nvSpPr>
          <p:cNvPr id="5" name="Subtitle 4"/>
          <p:cNvSpPr>
            <a:spLocks noGrp="1"/>
          </p:cNvSpPr>
          <p:nvPr>
            <p:ph type="subTitle" idx="1"/>
          </p:nvPr>
        </p:nvSpPr>
        <p:spPr>
          <a:xfrm>
            <a:off x="395288" y="908050"/>
            <a:ext cx="8569325" cy="4730750"/>
          </a:xfrm>
        </p:spPr>
        <p:txBody>
          <a:bodyPr/>
          <a:lstStyle/>
          <a:p>
            <a:pPr algn="l" eaLnBrk="1" hangingPunct="1">
              <a:defRPr/>
            </a:pPr>
            <a:r>
              <a:rPr lang="en-GB" sz="1200" dirty="0"/>
              <a:t>Alison, A. (2009) Ethical issues of working in partnership in </a:t>
            </a:r>
            <a:r>
              <a:rPr lang="en-GB" sz="1200" dirty="0" err="1"/>
              <a:t>Carnwell</a:t>
            </a:r>
            <a:r>
              <a:rPr lang="en-GB" sz="1200" dirty="0"/>
              <a:t>, R and Buchanan J (2014) </a:t>
            </a:r>
            <a:r>
              <a:rPr lang="en-GB" sz="1200" i="1" dirty="0"/>
              <a:t>Effective Practice in Health, Social care and Criminal justice</a:t>
            </a:r>
            <a:r>
              <a:rPr lang="en-GB" sz="1200" dirty="0"/>
              <a:t>. University Press Maidenhead Chapter </a:t>
            </a:r>
            <a:r>
              <a:rPr lang="en-GB" sz="1200" dirty="0" smtClean="0"/>
              <a:t>4</a:t>
            </a:r>
          </a:p>
          <a:p>
            <a:pPr algn="l" eaLnBrk="1" hangingPunct="1">
              <a:defRPr/>
            </a:pPr>
            <a:endParaRPr lang="en-GB" sz="1200" dirty="0"/>
          </a:p>
          <a:p>
            <a:pPr algn="l" eaLnBrk="1" hangingPunct="1">
              <a:defRPr/>
            </a:pPr>
            <a:r>
              <a:rPr lang="en-GB" sz="1200" dirty="0"/>
              <a:t>Burnett, E (2011) Outcome Competences for Practitioners in Infection Prevention and Control </a:t>
            </a:r>
            <a:r>
              <a:rPr lang="en-GB" sz="1200" i="1" dirty="0"/>
              <a:t>Journal of Infection Prevention</a:t>
            </a:r>
            <a:r>
              <a:rPr lang="en-GB" sz="1200" dirty="0"/>
              <a:t> 12 (2) </a:t>
            </a:r>
            <a:r>
              <a:rPr lang="en-GB" sz="1200" dirty="0" smtClean="0"/>
              <a:t>67-90</a:t>
            </a:r>
          </a:p>
          <a:p>
            <a:pPr algn="l" eaLnBrk="1" hangingPunct="1">
              <a:defRPr/>
            </a:pPr>
            <a:endParaRPr lang="en-GB" sz="1200" dirty="0"/>
          </a:p>
          <a:p>
            <a:pPr algn="l" eaLnBrk="1" hangingPunct="1">
              <a:defRPr/>
            </a:pPr>
            <a:r>
              <a:rPr lang="en-GB" sz="1200" dirty="0"/>
              <a:t>Department of Health  (2010) </a:t>
            </a:r>
            <a:r>
              <a:rPr lang="en-GB" sz="1200" i="1" dirty="0"/>
              <a:t>Health And Social Care Act 2008: code of Practice on the prevention and control of infections and related guidance </a:t>
            </a:r>
            <a:r>
              <a:rPr lang="en-GB" sz="1200" dirty="0"/>
              <a:t>Department of Health  London Available at: </a:t>
            </a:r>
            <a:r>
              <a:rPr lang="en-GB" sz="1200" u="sng" dirty="0">
                <a:hlinkClick r:id="rId3"/>
              </a:rPr>
              <a:t>http://www.legislation.gov.uk/</a:t>
            </a:r>
            <a:r>
              <a:rPr lang="en-GB" sz="1200" dirty="0"/>
              <a:t> accessed </a:t>
            </a:r>
            <a:r>
              <a:rPr lang="en-GB" sz="1200" dirty="0" smtClean="0"/>
              <a:t>23/6/15</a:t>
            </a:r>
          </a:p>
          <a:p>
            <a:pPr algn="l" eaLnBrk="1" hangingPunct="1">
              <a:defRPr/>
            </a:pPr>
            <a:endParaRPr lang="en-GB" sz="1200" dirty="0"/>
          </a:p>
          <a:p>
            <a:pPr algn="l" eaLnBrk="1" hangingPunct="1">
              <a:defRPr/>
            </a:pPr>
            <a:r>
              <a:rPr lang="en-GB" sz="1200" dirty="0"/>
              <a:t>European Centre For Disease Control [ECDC](2103) Core competencies for infection control  and hospital hygiene professionals in the European Union. ECDC </a:t>
            </a:r>
            <a:r>
              <a:rPr lang="en-GB" sz="1200" dirty="0" smtClean="0"/>
              <a:t>Stockholm</a:t>
            </a:r>
          </a:p>
          <a:p>
            <a:pPr algn="l" eaLnBrk="1" hangingPunct="1">
              <a:defRPr/>
            </a:pPr>
            <a:endParaRPr lang="en-GB" sz="1200" dirty="0"/>
          </a:p>
          <a:p>
            <a:pPr algn="l" eaLnBrk="1" hangingPunct="1">
              <a:defRPr/>
            </a:pPr>
            <a:r>
              <a:rPr lang="en-GB" sz="1200" dirty="0"/>
              <a:t>Freeman, S. </a:t>
            </a:r>
            <a:r>
              <a:rPr lang="en-GB" sz="1200" dirty="0" err="1"/>
              <a:t>Gray</a:t>
            </a:r>
            <a:r>
              <a:rPr lang="en-GB" sz="1200" dirty="0"/>
              <a:t>, D. (2013) A Career and Development Framework for Infection Prevention and Control Nurses </a:t>
            </a:r>
            <a:r>
              <a:rPr lang="en-GB" sz="1200" i="1" dirty="0"/>
              <a:t>Journal of Infection Prevention</a:t>
            </a:r>
            <a:r>
              <a:rPr lang="en-GB" sz="1200" dirty="0"/>
              <a:t> 14 (6) </a:t>
            </a:r>
            <a:r>
              <a:rPr lang="en-GB" sz="1200" dirty="0" smtClean="0"/>
              <a:t>204-207</a:t>
            </a:r>
          </a:p>
          <a:p>
            <a:pPr algn="l" eaLnBrk="1" hangingPunct="1">
              <a:defRPr/>
            </a:pPr>
            <a:endParaRPr lang="en-GB" sz="1200" dirty="0"/>
          </a:p>
          <a:p>
            <a:pPr algn="l" eaLnBrk="1" hangingPunct="1">
              <a:defRPr/>
            </a:pPr>
            <a:r>
              <a:rPr lang="en-GB" sz="1200" dirty="0"/>
              <a:t>Larkin, P. (2014) Clinical competency or complex conundrum?</a:t>
            </a:r>
            <a:r>
              <a:rPr lang="en-GB" sz="1200" i="1" dirty="0"/>
              <a:t> International Journal of Palliative Nursing </a:t>
            </a:r>
            <a:r>
              <a:rPr lang="en-GB" sz="1200" dirty="0"/>
              <a:t>20 (9) </a:t>
            </a:r>
            <a:r>
              <a:rPr lang="en-GB" sz="1200" dirty="0" smtClean="0"/>
              <a:t>419</a:t>
            </a:r>
          </a:p>
          <a:p>
            <a:pPr algn="l" eaLnBrk="1" hangingPunct="1">
              <a:defRPr/>
            </a:pPr>
            <a:endParaRPr lang="en-GB" sz="1200" dirty="0"/>
          </a:p>
          <a:p>
            <a:pPr algn="l" eaLnBrk="1" hangingPunct="1">
              <a:defRPr/>
            </a:pPr>
            <a:r>
              <a:rPr lang="en-GB" sz="1200" dirty="0"/>
              <a:t>Royal College of Nursing (2012) The role of the Link Nurse in </a:t>
            </a:r>
            <a:r>
              <a:rPr lang="en-GB" sz="1200" dirty="0" err="1"/>
              <a:t>infcetion</a:t>
            </a:r>
            <a:r>
              <a:rPr lang="en-GB" sz="1200" dirty="0"/>
              <a:t> prevention and </a:t>
            </a:r>
            <a:r>
              <a:rPr lang="en-GB" sz="1200" dirty="0" err="1"/>
              <a:t>contorl</a:t>
            </a:r>
            <a:r>
              <a:rPr lang="en-GB" sz="1200" dirty="0"/>
              <a:t> (IPC) developing a link nurse framework. RCN </a:t>
            </a:r>
            <a:r>
              <a:rPr lang="en-GB" sz="1200" dirty="0" smtClean="0"/>
              <a:t>London</a:t>
            </a:r>
          </a:p>
          <a:p>
            <a:pPr algn="l" eaLnBrk="1" hangingPunct="1">
              <a:defRPr/>
            </a:pPr>
            <a:endParaRPr lang="en-GB" sz="1200" dirty="0"/>
          </a:p>
          <a:p>
            <a:pPr algn="l" eaLnBrk="1" hangingPunct="1">
              <a:defRPr/>
            </a:pPr>
            <a:r>
              <a:rPr lang="en-GB" sz="1200" dirty="0"/>
              <a:t>Thorpe, A. (2015) Skills and activities for health and well-being in </a:t>
            </a:r>
            <a:r>
              <a:rPr lang="en-GB" sz="1200" dirty="0" err="1"/>
              <a:t>Wilson,F</a:t>
            </a:r>
            <a:r>
              <a:rPr lang="en-GB" sz="1200" dirty="0"/>
              <a:t>, </a:t>
            </a:r>
            <a:r>
              <a:rPr lang="en-GB" sz="1200" dirty="0" err="1"/>
              <a:t>Mabhala,M</a:t>
            </a:r>
            <a:r>
              <a:rPr lang="en-GB" sz="1200" dirty="0"/>
              <a:t>. </a:t>
            </a:r>
            <a:r>
              <a:rPr lang="en-GB" sz="1200" dirty="0" err="1"/>
              <a:t>Massey,A</a:t>
            </a:r>
            <a:r>
              <a:rPr lang="en-GB" sz="1200" dirty="0"/>
              <a:t>. (2015) </a:t>
            </a:r>
            <a:r>
              <a:rPr lang="en-GB" sz="1200" i="1" dirty="0"/>
              <a:t>Health Improvement And Well-Being; Strategies For Action</a:t>
            </a:r>
            <a:r>
              <a:rPr lang="en-GB" sz="1200" dirty="0"/>
              <a:t> Open University Press Maidenhead Chapter 10</a:t>
            </a:r>
          </a:p>
          <a:p>
            <a:pPr eaLnBrk="1" hangingPunct="1">
              <a:defRPr/>
            </a:pPr>
            <a:r>
              <a:rPr lang="en-GB" sz="1000" dirty="0"/>
              <a:t> </a:t>
            </a:r>
          </a:p>
          <a:p>
            <a:pPr eaLnBrk="1" hangingPunct="1">
              <a:defRPr/>
            </a:pPr>
            <a:r>
              <a:rPr lang="en-GB" sz="1000" dirty="0"/>
              <a:t> </a:t>
            </a:r>
          </a:p>
          <a:p>
            <a:pPr algn="l" eaLnBrk="1" hangingPunct="1">
              <a:defRPr/>
            </a:pPr>
            <a:endParaRPr lang="en-GB" sz="1000" dirty="0">
              <a:latin typeface="+mj-lt"/>
            </a:endParaRPr>
          </a:p>
        </p:txBody>
      </p:sp>
      <p:pic>
        <p:nvPicPr>
          <p:cNvPr id="38916" name="Picture 5" descr="Screen Shot 2013-06-03 at 22.30.11.png"/>
          <p:cNvPicPr>
            <a:picLocks noChangeAspect="1" noChangeArrowheads="1"/>
          </p:cNvPicPr>
          <p:nvPr/>
        </p:nvPicPr>
        <p:blipFill>
          <a:blip r:embed="rId4" cstate="print">
            <a:extLst>
              <a:ext uri="{28A0092B-C50C-407E-A947-70E740481C1C}">
                <a14:useLocalDpi xmlns:a14="http://schemas.microsoft.com/office/drawing/2010/main" val="0"/>
              </a:ext>
            </a:extLst>
          </a:blip>
          <a:srcRect b="22787"/>
          <a:stretch>
            <a:fillRect/>
          </a:stretch>
        </p:blipFill>
        <p:spPr bwMode="auto">
          <a:xfrm>
            <a:off x="107950" y="6200775"/>
            <a:ext cx="10763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it-IT"/>
              <a:t>Joan Cochrane Programme leader Northumbria University</a:t>
            </a:r>
            <a:endParaRPr lang="en-GB"/>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endParaRPr lang="en-GB" altLang="en-US" smtClean="0"/>
          </a:p>
        </p:txBody>
      </p:sp>
      <p:sp>
        <p:nvSpPr>
          <p:cNvPr id="39939" name="Content Placeholder 2"/>
          <p:cNvSpPr>
            <a:spLocks noGrp="1"/>
          </p:cNvSpPr>
          <p:nvPr>
            <p:ph idx="1"/>
          </p:nvPr>
        </p:nvSpPr>
        <p:spPr/>
        <p:txBody>
          <a:bodyPr/>
          <a:lstStyle/>
          <a:p>
            <a:endParaRPr lang="en-GB" altLang="en-US" smtClean="0"/>
          </a:p>
        </p:txBody>
      </p:sp>
      <p:pic>
        <p:nvPicPr>
          <p:cNvPr id="39940" name="Picture 3" descr="C:\Users\hsxc2\AppData\Local\Microsoft\Windows\Temporary Internet Files\Content.IE5\ISGIKLD5\Thank_You![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descr="Screen Shot 2013-06-03 at 22.30.11.png"/>
          <p:cNvPicPr>
            <a:picLocks noChangeAspect="1" noChangeArrowheads="1"/>
          </p:cNvPicPr>
          <p:nvPr/>
        </p:nvPicPr>
        <p:blipFill>
          <a:blip r:embed="rId3" cstate="print">
            <a:extLst>
              <a:ext uri="{28A0092B-C50C-407E-A947-70E740481C1C}">
                <a14:useLocalDpi xmlns:a14="http://schemas.microsoft.com/office/drawing/2010/main" val="0"/>
              </a:ext>
            </a:extLst>
          </a:blip>
          <a:srcRect b="22787"/>
          <a:stretch>
            <a:fillRect/>
          </a:stretch>
        </p:blipFill>
        <p:spPr bwMode="auto">
          <a:xfrm>
            <a:off x="-14288" y="17463"/>
            <a:ext cx="1076326"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it-IT"/>
              <a:t>Joan Cochrane Programme leader Northumbria University</a:t>
            </a:r>
            <a:endParaRPr lang="en-GB"/>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endParaRPr lang="en-GB" altLang="en-US" smtClean="0"/>
          </a:p>
        </p:txBody>
      </p:sp>
      <p:sp>
        <p:nvSpPr>
          <p:cNvPr id="3" name="Content Placeholder 2"/>
          <p:cNvSpPr>
            <a:spLocks noGrp="1"/>
          </p:cNvSpPr>
          <p:nvPr>
            <p:ph idx="1"/>
          </p:nvPr>
        </p:nvSpPr>
        <p:spPr/>
        <p:txBody>
          <a:bodyPr>
            <a:normAutofit fontScale="62500" lnSpcReduction="20000"/>
          </a:bodyPr>
          <a:lstStyle/>
          <a:p>
            <a:pPr marL="0" indent="0">
              <a:buFontTx/>
              <a:buNone/>
              <a:defRPr/>
            </a:pPr>
            <a:r>
              <a:rPr lang="en-GB" b="1" i="1" dirty="0"/>
              <a:t>Joan Cochrane</a:t>
            </a:r>
            <a:endParaRPr lang="en-GB" dirty="0"/>
          </a:p>
          <a:p>
            <a:pPr marL="0" indent="0">
              <a:buFontTx/>
              <a:buNone/>
              <a:defRPr/>
            </a:pPr>
            <a:r>
              <a:rPr lang="en-GB" b="1" i="1" dirty="0"/>
              <a:t>Programme Leader</a:t>
            </a:r>
            <a:endParaRPr lang="en-GB" dirty="0"/>
          </a:p>
          <a:p>
            <a:pPr marL="0" indent="0">
              <a:buFontTx/>
              <a:buNone/>
              <a:defRPr/>
            </a:pPr>
            <a:r>
              <a:rPr lang="en-GB" b="1" i="1" dirty="0"/>
              <a:t>Northumbria University</a:t>
            </a:r>
            <a:endParaRPr lang="en-GB" dirty="0"/>
          </a:p>
          <a:p>
            <a:pPr marL="0" indent="0">
              <a:buFontTx/>
              <a:buNone/>
              <a:defRPr/>
            </a:pPr>
            <a:r>
              <a:rPr lang="en-GB" b="1" i="1" dirty="0"/>
              <a:t>Faculty of Health &amp;Life Sciences</a:t>
            </a:r>
            <a:endParaRPr lang="en-GB" dirty="0"/>
          </a:p>
          <a:p>
            <a:pPr marL="0" indent="0">
              <a:buFontTx/>
              <a:buNone/>
              <a:defRPr/>
            </a:pPr>
            <a:r>
              <a:rPr lang="en-GB" b="1" i="1" dirty="0"/>
              <a:t>Public Health &amp; Well Being</a:t>
            </a:r>
            <a:endParaRPr lang="en-GB" dirty="0"/>
          </a:p>
          <a:p>
            <a:pPr marL="0" indent="0">
              <a:buFontTx/>
              <a:buNone/>
              <a:defRPr/>
            </a:pPr>
            <a:r>
              <a:rPr lang="en-GB" b="1" i="1" dirty="0"/>
              <a:t>CPD</a:t>
            </a:r>
            <a:endParaRPr lang="en-GB" dirty="0"/>
          </a:p>
          <a:p>
            <a:pPr marL="0" indent="0">
              <a:buFontTx/>
              <a:buNone/>
              <a:defRPr/>
            </a:pPr>
            <a:r>
              <a:rPr lang="en-GB" b="1" i="1" dirty="0"/>
              <a:t>Coach lane Campus</a:t>
            </a:r>
            <a:endParaRPr lang="en-GB" dirty="0"/>
          </a:p>
          <a:p>
            <a:pPr marL="0" indent="0">
              <a:buFontTx/>
              <a:buNone/>
              <a:defRPr/>
            </a:pPr>
            <a:r>
              <a:rPr lang="en-GB" b="1" i="1" dirty="0"/>
              <a:t>Coach Lane</a:t>
            </a:r>
            <a:endParaRPr lang="en-GB" dirty="0"/>
          </a:p>
          <a:p>
            <a:pPr marL="0" indent="0">
              <a:buFontTx/>
              <a:buNone/>
              <a:defRPr/>
            </a:pPr>
            <a:r>
              <a:rPr lang="en-GB" b="1" i="1" dirty="0"/>
              <a:t>Newcastle</a:t>
            </a:r>
            <a:endParaRPr lang="en-GB" dirty="0"/>
          </a:p>
          <a:p>
            <a:pPr marL="0" indent="0">
              <a:buFontTx/>
              <a:buNone/>
              <a:defRPr/>
            </a:pPr>
            <a:r>
              <a:rPr lang="en-GB" b="1" i="1" dirty="0"/>
              <a:t> NE7 7 XA</a:t>
            </a:r>
            <a:endParaRPr lang="en-GB" dirty="0"/>
          </a:p>
          <a:p>
            <a:pPr marL="0" indent="0">
              <a:buFontTx/>
              <a:buNone/>
              <a:defRPr/>
            </a:pPr>
            <a:r>
              <a:rPr lang="en-GB" b="1" dirty="0"/>
              <a:t> </a:t>
            </a:r>
            <a:endParaRPr lang="en-GB" dirty="0"/>
          </a:p>
          <a:p>
            <a:pPr marL="0" indent="0">
              <a:buFontTx/>
              <a:buNone/>
              <a:defRPr/>
            </a:pPr>
            <a:r>
              <a:rPr lang="en-GB" b="1" dirty="0" smtClean="0"/>
              <a:t>Tel:- </a:t>
            </a:r>
            <a:r>
              <a:rPr lang="en-GB" b="1" dirty="0"/>
              <a:t>0191 2156078</a:t>
            </a:r>
            <a:endParaRPr lang="en-GB" dirty="0"/>
          </a:p>
          <a:p>
            <a:pPr marL="0" indent="0">
              <a:buFontTx/>
              <a:buNone/>
              <a:defRPr/>
            </a:pPr>
            <a:r>
              <a:rPr lang="en-GB" b="1" dirty="0"/>
              <a:t>Email joan.cochrane@northumbria.ac.uk    </a:t>
            </a:r>
            <a:r>
              <a:rPr lang="en-GB" dirty="0"/>
              <a:t>© </a:t>
            </a:r>
          </a:p>
          <a:p>
            <a:pPr marL="0" indent="0">
              <a:buFontTx/>
              <a:buNone/>
              <a:defRPr/>
            </a:pPr>
            <a:endParaRPr lang="en-GB" dirty="0"/>
          </a:p>
          <a:p>
            <a:pPr marL="0" indent="0">
              <a:buFontTx/>
              <a:buNone/>
              <a:defRPr/>
            </a:pPr>
            <a:endParaRPr lang="en-GB" dirty="0" smtClean="0"/>
          </a:p>
        </p:txBody>
      </p:sp>
      <p:pic>
        <p:nvPicPr>
          <p:cNvPr id="40964" name="Picture 5" descr="Screen Shot 2013-06-03 at 22.30.11.png"/>
          <p:cNvPicPr>
            <a:picLocks noChangeAspect="1" noChangeArrowheads="1"/>
          </p:cNvPicPr>
          <p:nvPr/>
        </p:nvPicPr>
        <p:blipFill>
          <a:blip r:embed="rId2" cstate="print">
            <a:extLst>
              <a:ext uri="{28A0092B-C50C-407E-A947-70E740481C1C}">
                <a14:useLocalDpi xmlns:a14="http://schemas.microsoft.com/office/drawing/2010/main" val="0"/>
              </a:ext>
            </a:extLst>
          </a:blip>
          <a:srcRect b="22787"/>
          <a:stretch>
            <a:fillRect/>
          </a:stretch>
        </p:blipFill>
        <p:spPr bwMode="auto">
          <a:xfrm>
            <a:off x="395288" y="333375"/>
            <a:ext cx="10763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it-IT"/>
              <a:t>Joan Cochrane Programme leader Northumbria University</a:t>
            </a:r>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95288" y="260350"/>
            <a:ext cx="8229600" cy="1143000"/>
          </a:xfrm>
        </p:spPr>
        <p:txBody>
          <a:bodyPr/>
          <a:lstStyle/>
          <a:p>
            <a:pPr eaLnBrk="1" hangingPunct="1"/>
            <a:r>
              <a:rPr lang="en-GB" altLang="en-US" smtClean="0"/>
              <a:t>IN HEALTH AND SOCIAL CARE</a:t>
            </a:r>
          </a:p>
        </p:txBody>
      </p:sp>
      <p:sp>
        <p:nvSpPr>
          <p:cNvPr id="5123" name="Content Placeholder 2"/>
          <p:cNvSpPr>
            <a:spLocks noGrp="1"/>
          </p:cNvSpPr>
          <p:nvPr>
            <p:ph idx="1"/>
          </p:nvPr>
        </p:nvSpPr>
        <p:spPr/>
        <p:txBody>
          <a:bodyPr/>
          <a:lstStyle/>
          <a:p>
            <a:pPr eaLnBrk="1" hangingPunct="1"/>
            <a:r>
              <a:rPr lang="en-GB" altLang="en-US" smtClean="0"/>
              <a:t>essential that all workers are equipped with the necessary, knowledge, competencies, proficiencies, and essential skills, to deliver a high standard of IPC practice across the wide spectrum of health and social care. </a:t>
            </a:r>
          </a:p>
          <a:p>
            <a:pPr eaLnBrk="1" hangingPunct="1"/>
            <a:endParaRPr lang="en-GB" altLang="en-US" smtClean="0"/>
          </a:p>
          <a:p>
            <a:pPr eaLnBrk="1" hangingPunct="1"/>
            <a:endParaRPr lang="en-GB" altLang="en-US" smtClean="0"/>
          </a:p>
          <a:p>
            <a:pPr eaLnBrk="1" hangingPunct="1"/>
            <a:r>
              <a:rPr lang="en-GB" altLang="en-US" sz="900" smtClean="0"/>
              <a:t>Department of Health  (2010) </a:t>
            </a:r>
            <a:r>
              <a:rPr lang="en-GB" altLang="en-US" sz="900" i="1" smtClean="0"/>
              <a:t>Health And Social Care Act 2008: code of Practice on the prevention and control of infections and related guidance </a:t>
            </a:r>
            <a:r>
              <a:rPr lang="en-GB" altLang="en-US" sz="900" smtClean="0"/>
              <a:t>Department of Health  London Available at: </a:t>
            </a:r>
            <a:r>
              <a:rPr lang="en-GB" altLang="en-US" sz="900" u="sng" smtClean="0">
                <a:hlinkClick r:id="rId3"/>
              </a:rPr>
              <a:t>http://www.legislation.gov.uk/</a:t>
            </a:r>
            <a:endParaRPr lang="en-GB" altLang="en-US" sz="900" smtClean="0"/>
          </a:p>
          <a:p>
            <a:pPr eaLnBrk="1" hangingPunct="1"/>
            <a:endParaRPr lang="en-GB" altLang="en-US" smtClean="0"/>
          </a:p>
        </p:txBody>
      </p:sp>
      <p:pic>
        <p:nvPicPr>
          <p:cNvPr id="5124" name="Picture 5" descr="Screen Shot 2013-06-03 at 22.30.11.png"/>
          <p:cNvPicPr>
            <a:picLocks noChangeAspect="1" noChangeArrowheads="1"/>
          </p:cNvPicPr>
          <p:nvPr/>
        </p:nvPicPr>
        <p:blipFill>
          <a:blip r:embed="rId4" cstate="print">
            <a:extLst>
              <a:ext uri="{28A0092B-C50C-407E-A947-70E740481C1C}">
                <a14:useLocalDpi xmlns:a14="http://schemas.microsoft.com/office/drawing/2010/main" val="0"/>
              </a:ext>
            </a:extLst>
          </a:blip>
          <a:srcRect b="22787"/>
          <a:stretch>
            <a:fillRect/>
          </a:stretch>
        </p:blipFill>
        <p:spPr bwMode="auto">
          <a:xfrm>
            <a:off x="0" y="6453188"/>
            <a:ext cx="10763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it-IT"/>
              <a:t>Joan Cochrane Programme leader Northumbria University</a:t>
            </a:r>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GB" altLang="en-US" smtClean="0"/>
              <a:t>Is IPC practice unique?</a:t>
            </a:r>
          </a:p>
        </p:txBody>
      </p:sp>
      <p:sp>
        <p:nvSpPr>
          <p:cNvPr id="6147" name="Content Placeholder 2"/>
          <p:cNvSpPr>
            <a:spLocks noGrp="1"/>
          </p:cNvSpPr>
          <p:nvPr>
            <p:ph idx="1"/>
          </p:nvPr>
        </p:nvSpPr>
        <p:spPr/>
        <p:txBody>
          <a:bodyPr/>
          <a:lstStyle/>
          <a:p>
            <a:pPr eaLnBrk="1" hangingPunct="1"/>
            <a:r>
              <a:rPr lang="en-GB" altLang="en-US" smtClean="0"/>
              <a:t>it crosses all disciplines and areas of health and social care practice, while dovetailing with not only some elements of public health but also some within infectious diseases</a:t>
            </a:r>
          </a:p>
          <a:p>
            <a:pPr eaLnBrk="1" hangingPunct="1"/>
            <a:endParaRPr lang="en-GB" altLang="en-US" smtClean="0"/>
          </a:p>
        </p:txBody>
      </p:sp>
      <p:pic>
        <p:nvPicPr>
          <p:cNvPr id="6148" name="Picture 5" descr="Screen Shot 2013-06-03 at 22.30.11.png"/>
          <p:cNvPicPr>
            <a:picLocks noChangeAspect="1" noChangeArrowheads="1"/>
          </p:cNvPicPr>
          <p:nvPr/>
        </p:nvPicPr>
        <p:blipFill>
          <a:blip r:embed="rId3" cstate="print">
            <a:extLst>
              <a:ext uri="{28A0092B-C50C-407E-A947-70E740481C1C}">
                <a14:useLocalDpi xmlns:a14="http://schemas.microsoft.com/office/drawing/2010/main" val="0"/>
              </a:ext>
            </a:extLst>
          </a:blip>
          <a:srcRect b="22787"/>
          <a:stretch>
            <a:fillRect/>
          </a:stretch>
        </p:blipFill>
        <p:spPr bwMode="auto">
          <a:xfrm>
            <a:off x="107950" y="6191250"/>
            <a:ext cx="10763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it-IT"/>
              <a:t>Joan Cochrane Programme leader Northumbria University</a:t>
            </a:r>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altLang="en-US" smtClean="0"/>
              <a:t/>
            </a:r>
            <a:br>
              <a:rPr lang="en-GB" altLang="en-US" smtClean="0"/>
            </a:br>
            <a:r>
              <a:rPr lang="en-GB" altLang="en-US" smtClean="0"/>
              <a:t>SPECIALIST PRACTITIONERS</a:t>
            </a:r>
            <a:br>
              <a:rPr lang="en-GB" altLang="en-US" smtClean="0"/>
            </a:br>
            <a:r>
              <a:rPr lang="en-GB" altLang="en-US" smtClean="0"/>
              <a:t>Are IPCP unique?</a:t>
            </a:r>
            <a:br>
              <a:rPr lang="en-GB" altLang="en-US" smtClean="0"/>
            </a:br>
            <a:endParaRPr lang="en-GB" altLang="en-US" smtClean="0"/>
          </a:p>
        </p:txBody>
      </p:sp>
      <p:sp>
        <p:nvSpPr>
          <p:cNvPr id="7171" name="Content Placeholder 2"/>
          <p:cNvSpPr>
            <a:spLocks noGrp="1"/>
          </p:cNvSpPr>
          <p:nvPr>
            <p:ph idx="1"/>
          </p:nvPr>
        </p:nvSpPr>
        <p:spPr/>
        <p:txBody>
          <a:bodyPr/>
          <a:lstStyle/>
          <a:p>
            <a:pPr algn="ctr" eaLnBrk="1" hangingPunct="1"/>
            <a:endParaRPr lang="en-GB" altLang="en-US" smtClean="0"/>
          </a:p>
          <a:p>
            <a:pPr algn="ctr" eaLnBrk="1" hangingPunct="1"/>
            <a:endParaRPr lang="en-GB" altLang="en-US" smtClean="0"/>
          </a:p>
        </p:txBody>
      </p:sp>
      <p:pic>
        <p:nvPicPr>
          <p:cNvPr id="7172" name="Picture 2" descr="U:\My Pictures\egypt\P52101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508375"/>
            <a:ext cx="4206875" cy="27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descr="http://i.dailymail.co.uk/i/pix/2015/10/03/01/2D029B8100000578-0-image-a-12_144383041354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481263"/>
            <a:ext cx="36226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 descr="Screen Shot 2013-06-03 at 22.30.11.png"/>
          <p:cNvPicPr>
            <a:picLocks noChangeAspect="1" noChangeArrowheads="1"/>
          </p:cNvPicPr>
          <p:nvPr/>
        </p:nvPicPr>
        <p:blipFill>
          <a:blip r:embed="rId5" cstate="print">
            <a:extLst>
              <a:ext uri="{28A0092B-C50C-407E-A947-70E740481C1C}">
                <a14:useLocalDpi xmlns:a14="http://schemas.microsoft.com/office/drawing/2010/main" val="0"/>
              </a:ext>
            </a:extLst>
          </a:blip>
          <a:srcRect b="22787"/>
          <a:stretch>
            <a:fillRect/>
          </a:stretch>
        </p:blipFill>
        <p:spPr bwMode="auto">
          <a:xfrm>
            <a:off x="107950" y="6253163"/>
            <a:ext cx="10763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it-IT"/>
              <a:t>Joan Cochrane Programme leader Northumbria University</a:t>
            </a:r>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altLang="en-US" smtClean="0"/>
              <a:t>Specialist Practitioners</a:t>
            </a:r>
          </a:p>
        </p:txBody>
      </p:sp>
      <p:sp>
        <p:nvSpPr>
          <p:cNvPr id="8195" name="Content Placeholder 2"/>
          <p:cNvSpPr>
            <a:spLocks noGrp="1"/>
          </p:cNvSpPr>
          <p:nvPr>
            <p:ph idx="1"/>
          </p:nvPr>
        </p:nvSpPr>
        <p:spPr/>
        <p:txBody>
          <a:bodyPr/>
          <a:lstStyle/>
          <a:p>
            <a:pPr eaLnBrk="1" hangingPunct="1"/>
            <a:r>
              <a:rPr lang="en-GB" altLang="en-US" smtClean="0"/>
              <a:t> All specialist practitioners have core elements or domains of practice, it is the specialist knowledge and specialist domains of individual specialities that create diversity in how they practice and assess competency. </a:t>
            </a:r>
          </a:p>
          <a:p>
            <a:pPr eaLnBrk="1" hangingPunct="1"/>
            <a:endParaRPr lang="en-GB" altLang="en-US" smtClean="0"/>
          </a:p>
        </p:txBody>
      </p:sp>
      <p:pic>
        <p:nvPicPr>
          <p:cNvPr id="8196" name="Picture 5" descr="Screen Shot 2013-06-03 at 22.30.11.png"/>
          <p:cNvPicPr>
            <a:picLocks noChangeAspect="1" noChangeArrowheads="1"/>
          </p:cNvPicPr>
          <p:nvPr/>
        </p:nvPicPr>
        <p:blipFill>
          <a:blip r:embed="rId3" cstate="print">
            <a:extLst>
              <a:ext uri="{28A0092B-C50C-407E-A947-70E740481C1C}">
                <a14:useLocalDpi xmlns:a14="http://schemas.microsoft.com/office/drawing/2010/main" val="0"/>
              </a:ext>
            </a:extLst>
          </a:blip>
          <a:srcRect b="22787"/>
          <a:stretch>
            <a:fillRect/>
          </a:stretch>
        </p:blipFill>
        <p:spPr bwMode="auto">
          <a:xfrm>
            <a:off x="179388" y="6238875"/>
            <a:ext cx="10763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it-IT"/>
              <a:t>Joan Cochrane Programme leader Northumbria University</a:t>
            </a:r>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a:xfrm>
            <a:off x="611188" y="836613"/>
            <a:ext cx="3744912" cy="646112"/>
          </a:xfrm>
        </p:spPr>
        <p:txBody>
          <a:bodyPr/>
          <a:lstStyle/>
          <a:p>
            <a:pPr eaLnBrk="1" hangingPunct="1"/>
            <a:r>
              <a:rPr lang="en-GB" altLang="en-US" smtClean="0"/>
              <a:t>Revalidation </a:t>
            </a:r>
          </a:p>
        </p:txBody>
      </p:sp>
      <p:sp>
        <p:nvSpPr>
          <p:cNvPr id="9219" name="Rectangle 6"/>
          <p:cNvSpPr>
            <a:spLocks noGrp="1" noChangeArrowheads="1"/>
          </p:cNvSpPr>
          <p:nvPr>
            <p:ph idx="1"/>
          </p:nvPr>
        </p:nvSpPr>
        <p:spPr>
          <a:xfrm>
            <a:off x="611188" y="1773238"/>
            <a:ext cx="8353425" cy="4032250"/>
          </a:xfrm>
        </p:spPr>
        <p:txBody>
          <a:bodyPr/>
          <a:lstStyle/>
          <a:p>
            <a:pPr marL="457200" indent="-457200" eaLnBrk="1" hangingPunct="1"/>
            <a:r>
              <a:rPr lang="en-GB" altLang="en-US" sz="2400" smtClean="0"/>
              <a:t>Built on existing 3-year renewal (Prep) cycle</a:t>
            </a:r>
          </a:p>
          <a:p>
            <a:pPr marL="457200" indent="-457200" eaLnBrk="1" hangingPunct="1"/>
            <a:r>
              <a:rPr lang="en-GB" altLang="en-US" sz="2400" smtClean="0"/>
              <a:t>Ongoing demonstration of continued fitness to practice throughout career </a:t>
            </a:r>
          </a:p>
          <a:p>
            <a:pPr marL="457200" indent="-457200" eaLnBrk="1" hangingPunct="1"/>
            <a:r>
              <a:rPr lang="en-GB" altLang="en-US" sz="2400" smtClean="0"/>
              <a:t>Promotion of the Code as part of day to day practice and personal development</a:t>
            </a:r>
          </a:p>
          <a:p>
            <a:pPr marL="457200" indent="-457200" eaLnBrk="1" hangingPunct="1"/>
            <a:r>
              <a:rPr lang="en-GB" altLang="en-US" sz="2400" smtClean="0"/>
              <a:t>Encouraging positive behaviours</a:t>
            </a:r>
          </a:p>
          <a:p>
            <a:pPr marL="457200" indent="-457200" eaLnBrk="1" hangingPunct="1"/>
            <a:r>
              <a:rPr lang="en-GB" altLang="en-US" sz="2400" smtClean="0"/>
              <a:t>A positive affirmation – not about searching for ‘bad’ practice</a:t>
            </a:r>
          </a:p>
        </p:txBody>
      </p:sp>
      <p:pic>
        <p:nvPicPr>
          <p:cNvPr id="9220" name="Picture 5" descr="Screen Shot 2013-06-03 at 22.30.11.png"/>
          <p:cNvPicPr>
            <a:picLocks noChangeAspect="1" noChangeArrowheads="1"/>
          </p:cNvPicPr>
          <p:nvPr/>
        </p:nvPicPr>
        <p:blipFill>
          <a:blip r:embed="rId3" cstate="print">
            <a:extLst>
              <a:ext uri="{28A0092B-C50C-407E-A947-70E740481C1C}">
                <a14:useLocalDpi xmlns:a14="http://schemas.microsoft.com/office/drawing/2010/main" val="0"/>
              </a:ext>
            </a:extLst>
          </a:blip>
          <a:srcRect b="22787"/>
          <a:stretch>
            <a:fillRect/>
          </a:stretch>
        </p:blipFill>
        <p:spPr bwMode="auto">
          <a:xfrm>
            <a:off x="107950" y="5876925"/>
            <a:ext cx="10763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7" descr="NMC logo blue 72dpi 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2813" y="228600"/>
            <a:ext cx="11414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it-IT"/>
              <a:t>Joan Cochrane Programme leader Northumbria University</a:t>
            </a:r>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77850" y="765175"/>
            <a:ext cx="7018338" cy="647700"/>
          </a:xfrm>
        </p:spPr>
        <p:txBody>
          <a:bodyPr/>
          <a:lstStyle/>
          <a:p>
            <a:pPr eaLnBrk="1" hangingPunct="1"/>
            <a:r>
              <a:rPr lang="en-GB" altLang="en-US" smtClean="0"/>
              <a:t>The revalidation model</a:t>
            </a:r>
          </a:p>
        </p:txBody>
      </p:sp>
      <p:graphicFrame>
        <p:nvGraphicFramePr>
          <p:cNvPr id="4" name="Content Placeholder 3"/>
          <p:cNvGraphicFramePr>
            <a:graphicFrameLocks noGrp="1"/>
          </p:cNvGraphicFramePr>
          <p:nvPr>
            <p:ph idx="1"/>
          </p:nvPr>
        </p:nvGraphicFramePr>
        <p:xfrm>
          <a:off x="611560" y="1556792"/>
          <a:ext cx="8242622" cy="5107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44" name="Picture 7" descr="NMC logo blue 72dpi RG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62813" y="228600"/>
            <a:ext cx="11414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it-IT"/>
              <a:t>Joan Cochrane Programme leader Northumbria University</a:t>
            </a:r>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1">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Theme11</Template>
  <TotalTime>685</TotalTime>
  <Words>4828</Words>
  <Application>Microsoft Office PowerPoint</Application>
  <PresentationFormat>On-screen Show (4:3)</PresentationFormat>
  <Paragraphs>630</Paragraphs>
  <Slides>39</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Calibri</vt:lpstr>
      <vt:lpstr>Arial</vt:lpstr>
      <vt:lpstr>Times New Roman</vt:lpstr>
      <vt:lpstr>MinionPro-Regular</vt:lpstr>
      <vt:lpstr>MS Mincho</vt:lpstr>
      <vt:lpstr>Cambria</vt:lpstr>
      <vt:lpstr>Symbol</vt:lpstr>
      <vt:lpstr>Courier New</vt:lpstr>
      <vt:lpstr>Theme11</vt:lpstr>
      <vt:lpstr>INFECTION PREVENTION AND CONTROL PRACTITIONER CORE COMPETENCES</vt:lpstr>
      <vt:lpstr>AIM</vt:lpstr>
      <vt:lpstr>OSTRICH THEORY?</vt:lpstr>
      <vt:lpstr>IN HEALTH AND SOCIAL CARE</vt:lpstr>
      <vt:lpstr>Is IPC practice unique?</vt:lpstr>
      <vt:lpstr> SPECIALIST PRACTITIONERS Are IPCP unique? </vt:lpstr>
      <vt:lpstr>Specialist Practitioners</vt:lpstr>
      <vt:lpstr>Revalidation </vt:lpstr>
      <vt:lpstr>The revalidation model</vt:lpstr>
      <vt:lpstr>PowerPoint Presentation</vt:lpstr>
      <vt:lpstr>What does revalidation entail?</vt:lpstr>
      <vt:lpstr>Revalidation requirements</vt:lpstr>
      <vt:lpstr>Revalidation requirements</vt:lpstr>
      <vt:lpstr>Revalidation requirements</vt:lpstr>
      <vt:lpstr>Revalidation requirements</vt:lpstr>
      <vt:lpstr>Revalidation requirements</vt:lpstr>
      <vt:lpstr>Revalidation requirements</vt:lpstr>
      <vt:lpstr>COMPETENCE FRAMEWORKS</vt:lpstr>
      <vt:lpstr>OPPORTUNITY</vt:lpstr>
      <vt:lpstr>Portfolios</vt:lpstr>
      <vt:lpstr>Competences for IPCP (Burnett 2011)</vt:lpstr>
      <vt:lpstr>Competencies for Link personnel</vt:lpstr>
      <vt:lpstr>So How do the current competences fit with revalidation?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IPCP working outside of secondary care environments</vt:lpstr>
      <vt:lpstr>In Practice?</vt:lpstr>
      <vt:lpstr>Appraisal and confirmation </vt:lpstr>
      <vt:lpstr>Coming Your way in 2016/17</vt:lpstr>
      <vt:lpstr>Summary</vt:lpstr>
      <vt:lpstr>REFERENCES</vt:lpstr>
      <vt:lpstr>PowerPoint Presentation</vt:lpstr>
      <vt:lpstr>PowerPoint Presentation</vt:lpstr>
    </vt:vector>
  </TitlesOfParts>
  <Company>Northumbria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Paul Burns</cp:lastModifiedBy>
  <cp:revision>33</cp:revision>
  <cp:lastPrinted>2016-06-07T10:17:28Z</cp:lastPrinted>
  <dcterms:created xsi:type="dcterms:W3CDTF">2016-04-04T13:59:32Z</dcterms:created>
  <dcterms:modified xsi:type="dcterms:W3CDTF">2019-04-09T10:01:20Z</dcterms:modified>
</cp:coreProperties>
</file>