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9" r:id="rId3"/>
    <p:sldId id="273" r:id="rId4"/>
    <p:sldId id="258" r:id="rId5"/>
    <p:sldId id="259" r:id="rId6"/>
    <p:sldId id="261" r:id="rId7"/>
    <p:sldId id="262" r:id="rId8"/>
    <p:sldId id="264" r:id="rId9"/>
    <p:sldId id="272" r:id="rId10"/>
    <p:sldId id="265" r:id="rId11"/>
    <p:sldId id="260" r:id="rId12"/>
    <p:sldId id="257" r:id="rId13"/>
    <p:sldId id="267" r:id="rId14"/>
    <p:sldId id="268" r:id="rId15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28F741-91DA-43FD-81EC-394E25BC6E88}" v="9" dt="2019-06-26T19:05:43.5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96" autoAdjust="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oria Walker" userId="e1e2c1ceadc97ae9" providerId="LiveId" clId="{7628F741-91DA-43FD-81EC-394E25BC6E88}"/>
    <pc:docChg chg="custSel delSld modSld">
      <pc:chgData name="Gloria Walker" userId="e1e2c1ceadc97ae9" providerId="LiveId" clId="{7628F741-91DA-43FD-81EC-394E25BC6E88}" dt="2019-06-26T19:05:43.559" v="840" actId="207"/>
      <pc:docMkLst>
        <pc:docMk/>
      </pc:docMkLst>
      <pc:sldChg chg="modSp">
        <pc:chgData name="Gloria Walker" userId="e1e2c1ceadc97ae9" providerId="LiveId" clId="{7628F741-91DA-43FD-81EC-394E25BC6E88}" dt="2019-06-26T19:01:10.273" v="588" actId="20577"/>
        <pc:sldMkLst>
          <pc:docMk/>
          <pc:sldMk cId="2768173328" sldId="257"/>
        </pc:sldMkLst>
        <pc:spChg chg="mod">
          <ac:chgData name="Gloria Walker" userId="e1e2c1ceadc97ae9" providerId="LiveId" clId="{7628F741-91DA-43FD-81EC-394E25BC6E88}" dt="2019-06-26T18:59:06.201" v="531" actId="6549"/>
          <ac:spMkLst>
            <pc:docMk/>
            <pc:sldMk cId="2768173328" sldId="257"/>
            <ac:spMk id="2" creationId="{00000000-0000-0000-0000-000000000000}"/>
          </ac:spMkLst>
        </pc:spChg>
        <pc:spChg chg="mod">
          <ac:chgData name="Gloria Walker" userId="e1e2c1ceadc97ae9" providerId="LiveId" clId="{7628F741-91DA-43FD-81EC-394E25BC6E88}" dt="2019-06-26T19:01:10.273" v="588" actId="20577"/>
          <ac:spMkLst>
            <pc:docMk/>
            <pc:sldMk cId="2768173328" sldId="257"/>
            <ac:spMk id="3" creationId="{00000000-0000-0000-0000-000000000000}"/>
          </ac:spMkLst>
        </pc:spChg>
      </pc:sldChg>
      <pc:sldChg chg="modSp">
        <pc:chgData name="Gloria Walker" userId="e1e2c1ceadc97ae9" providerId="LiveId" clId="{7628F741-91DA-43FD-81EC-394E25BC6E88}" dt="2019-06-26T18:41:09.408" v="10" actId="20577"/>
        <pc:sldMkLst>
          <pc:docMk/>
          <pc:sldMk cId="3250866433" sldId="258"/>
        </pc:sldMkLst>
        <pc:spChg chg="mod">
          <ac:chgData name="Gloria Walker" userId="e1e2c1ceadc97ae9" providerId="LiveId" clId="{7628F741-91DA-43FD-81EC-394E25BC6E88}" dt="2019-06-26T18:41:09.408" v="10" actId="20577"/>
          <ac:spMkLst>
            <pc:docMk/>
            <pc:sldMk cId="3250866433" sldId="258"/>
            <ac:spMk id="4" creationId="{00000000-0000-0000-0000-000000000000}"/>
          </ac:spMkLst>
        </pc:spChg>
      </pc:sldChg>
      <pc:sldChg chg="modSp">
        <pc:chgData name="Gloria Walker" userId="e1e2c1ceadc97ae9" providerId="LiveId" clId="{7628F741-91DA-43FD-81EC-394E25BC6E88}" dt="2019-06-26T18:42:34.624" v="15" actId="1076"/>
        <pc:sldMkLst>
          <pc:docMk/>
          <pc:sldMk cId="461079188" sldId="259"/>
        </pc:sldMkLst>
        <pc:spChg chg="mod">
          <ac:chgData name="Gloria Walker" userId="e1e2c1ceadc97ae9" providerId="LiveId" clId="{7628F741-91DA-43FD-81EC-394E25BC6E88}" dt="2019-06-26T18:42:30.807" v="14" actId="1076"/>
          <ac:spMkLst>
            <pc:docMk/>
            <pc:sldMk cId="461079188" sldId="259"/>
            <ac:spMk id="3" creationId="{00000000-0000-0000-0000-000000000000}"/>
          </ac:spMkLst>
        </pc:spChg>
        <pc:spChg chg="mod">
          <ac:chgData name="Gloria Walker" userId="e1e2c1ceadc97ae9" providerId="LiveId" clId="{7628F741-91DA-43FD-81EC-394E25BC6E88}" dt="2019-06-26T18:42:34.624" v="15" actId="1076"/>
          <ac:spMkLst>
            <pc:docMk/>
            <pc:sldMk cId="461079188" sldId="259"/>
            <ac:spMk id="4" creationId="{00000000-0000-0000-0000-000000000000}"/>
          </ac:spMkLst>
        </pc:spChg>
      </pc:sldChg>
      <pc:sldChg chg="modSp">
        <pc:chgData name="Gloria Walker" userId="e1e2c1ceadc97ae9" providerId="LiveId" clId="{7628F741-91DA-43FD-81EC-394E25BC6E88}" dt="2019-06-26T18:57:40.895" v="494" actId="403"/>
        <pc:sldMkLst>
          <pc:docMk/>
          <pc:sldMk cId="1430081939" sldId="260"/>
        </pc:sldMkLst>
        <pc:spChg chg="mod">
          <ac:chgData name="Gloria Walker" userId="e1e2c1ceadc97ae9" providerId="LiveId" clId="{7628F741-91DA-43FD-81EC-394E25BC6E88}" dt="2019-06-26T18:57:25.957" v="490" actId="6549"/>
          <ac:spMkLst>
            <pc:docMk/>
            <pc:sldMk cId="1430081939" sldId="260"/>
            <ac:spMk id="5" creationId="{00000000-0000-0000-0000-000000000000}"/>
          </ac:spMkLst>
        </pc:spChg>
        <pc:spChg chg="mod">
          <ac:chgData name="Gloria Walker" userId="e1e2c1ceadc97ae9" providerId="LiveId" clId="{7628F741-91DA-43FD-81EC-394E25BC6E88}" dt="2019-06-26T18:57:40.895" v="494" actId="403"/>
          <ac:spMkLst>
            <pc:docMk/>
            <pc:sldMk cId="1430081939" sldId="260"/>
            <ac:spMk id="9" creationId="{00000000-0000-0000-0000-000000000000}"/>
          </ac:spMkLst>
        </pc:spChg>
      </pc:sldChg>
      <pc:sldChg chg="delSp modSp">
        <pc:chgData name="Gloria Walker" userId="e1e2c1ceadc97ae9" providerId="LiveId" clId="{7628F741-91DA-43FD-81EC-394E25BC6E88}" dt="2019-06-26T18:44:05.879" v="84" actId="1076"/>
        <pc:sldMkLst>
          <pc:docMk/>
          <pc:sldMk cId="202461413" sldId="261"/>
        </pc:sldMkLst>
        <pc:spChg chg="del mod">
          <ac:chgData name="Gloria Walker" userId="e1e2c1ceadc97ae9" providerId="LiveId" clId="{7628F741-91DA-43FD-81EC-394E25BC6E88}" dt="2019-06-26T18:43:49.769" v="80" actId="478"/>
          <ac:spMkLst>
            <pc:docMk/>
            <pc:sldMk cId="202461413" sldId="261"/>
            <ac:spMk id="3" creationId="{00000000-0000-0000-0000-000000000000}"/>
          </ac:spMkLst>
        </pc:spChg>
        <pc:spChg chg="mod">
          <ac:chgData name="Gloria Walker" userId="e1e2c1ceadc97ae9" providerId="LiveId" clId="{7628F741-91DA-43FD-81EC-394E25BC6E88}" dt="2019-06-26T18:44:05.879" v="84" actId="1076"/>
          <ac:spMkLst>
            <pc:docMk/>
            <pc:sldMk cId="202461413" sldId="261"/>
            <ac:spMk id="4" creationId="{00000000-0000-0000-0000-000000000000}"/>
          </ac:spMkLst>
        </pc:spChg>
        <pc:picChg chg="mod">
          <ac:chgData name="Gloria Walker" userId="e1e2c1ceadc97ae9" providerId="LiveId" clId="{7628F741-91DA-43FD-81EC-394E25BC6E88}" dt="2019-06-26T18:44:00.880" v="83" actId="1076"/>
          <ac:picMkLst>
            <pc:docMk/>
            <pc:sldMk cId="202461413" sldId="261"/>
            <ac:picMk id="5" creationId="{00000000-0000-0000-0000-000000000000}"/>
          </ac:picMkLst>
        </pc:picChg>
      </pc:sldChg>
      <pc:sldChg chg="addSp delSp modSp">
        <pc:chgData name="Gloria Walker" userId="e1e2c1ceadc97ae9" providerId="LiveId" clId="{7628F741-91DA-43FD-81EC-394E25BC6E88}" dt="2019-06-26T18:46:08.781" v="105" actId="1076"/>
        <pc:sldMkLst>
          <pc:docMk/>
          <pc:sldMk cId="850745363" sldId="262"/>
        </pc:sldMkLst>
        <pc:spChg chg="mod">
          <ac:chgData name="Gloria Walker" userId="e1e2c1ceadc97ae9" providerId="LiveId" clId="{7628F741-91DA-43FD-81EC-394E25BC6E88}" dt="2019-06-26T18:44:35.534" v="85" actId="6549"/>
          <ac:spMkLst>
            <pc:docMk/>
            <pc:sldMk cId="850745363" sldId="262"/>
            <ac:spMk id="2" creationId="{00000000-0000-0000-0000-000000000000}"/>
          </ac:spMkLst>
        </pc:spChg>
        <pc:spChg chg="add mod">
          <ac:chgData name="Gloria Walker" userId="e1e2c1ceadc97ae9" providerId="LiveId" clId="{7628F741-91DA-43FD-81EC-394E25BC6E88}" dt="2019-06-26T18:46:04.621" v="104" actId="1076"/>
          <ac:spMkLst>
            <pc:docMk/>
            <pc:sldMk cId="850745363" sldId="262"/>
            <ac:spMk id="4" creationId="{4A844A41-47B6-4E4B-BE09-1E5FF7DEF604}"/>
          </ac:spMkLst>
        </pc:spChg>
        <pc:spChg chg="mod">
          <ac:chgData name="Gloria Walker" userId="e1e2c1ceadc97ae9" providerId="LiveId" clId="{7628F741-91DA-43FD-81EC-394E25BC6E88}" dt="2019-06-26T18:46:08.781" v="105" actId="1076"/>
          <ac:spMkLst>
            <pc:docMk/>
            <pc:sldMk cId="850745363" sldId="262"/>
            <ac:spMk id="5" creationId="{00000000-0000-0000-0000-000000000000}"/>
          </ac:spMkLst>
        </pc:spChg>
        <pc:picChg chg="del">
          <ac:chgData name="Gloria Walker" userId="e1e2c1ceadc97ae9" providerId="LiveId" clId="{7628F741-91DA-43FD-81EC-394E25BC6E88}" dt="2019-06-26T18:45:03.278" v="86" actId="478"/>
          <ac:picMkLst>
            <pc:docMk/>
            <pc:sldMk cId="850745363" sldId="262"/>
            <ac:picMk id="8" creationId="{00000000-0000-0000-0000-000000000000}"/>
          </ac:picMkLst>
        </pc:picChg>
      </pc:sldChg>
      <pc:sldChg chg="modSp del">
        <pc:chgData name="Gloria Walker" userId="e1e2c1ceadc97ae9" providerId="LiveId" clId="{7628F741-91DA-43FD-81EC-394E25BC6E88}" dt="2019-06-26T18:46:24.426" v="106" actId="2696"/>
        <pc:sldMkLst>
          <pc:docMk/>
          <pc:sldMk cId="1377653699" sldId="263"/>
        </pc:sldMkLst>
        <pc:spChg chg="mod">
          <ac:chgData name="Gloria Walker" userId="e1e2c1ceadc97ae9" providerId="LiveId" clId="{7628F741-91DA-43FD-81EC-394E25BC6E88}" dt="2019-06-26T18:45:10.410" v="88" actId="27636"/>
          <ac:spMkLst>
            <pc:docMk/>
            <pc:sldMk cId="1377653699" sldId="263"/>
            <ac:spMk id="3" creationId="{00000000-0000-0000-0000-000000000000}"/>
          </ac:spMkLst>
        </pc:spChg>
      </pc:sldChg>
      <pc:sldChg chg="modSp">
        <pc:chgData name="Gloria Walker" userId="e1e2c1ceadc97ae9" providerId="LiveId" clId="{7628F741-91DA-43FD-81EC-394E25BC6E88}" dt="2019-06-26T18:49:44.258" v="263" actId="5793"/>
        <pc:sldMkLst>
          <pc:docMk/>
          <pc:sldMk cId="861622947" sldId="264"/>
        </pc:sldMkLst>
        <pc:spChg chg="mod">
          <ac:chgData name="Gloria Walker" userId="e1e2c1ceadc97ae9" providerId="LiveId" clId="{7628F741-91DA-43FD-81EC-394E25BC6E88}" dt="2019-06-26T18:49:19.016" v="252" actId="6549"/>
          <ac:spMkLst>
            <pc:docMk/>
            <pc:sldMk cId="861622947" sldId="264"/>
            <ac:spMk id="2" creationId="{00000000-0000-0000-0000-000000000000}"/>
          </ac:spMkLst>
        </pc:spChg>
        <pc:spChg chg="mod">
          <ac:chgData name="Gloria Walker" userId="e1e2c1ceadc97ae9" providerId="LiveId" clId="{7628F741-91DA-43FD-81EC-394E25BC6E88}" dt="2019-06-26T18:49:44.258" v="263" actId="5793"/>
          <ac:spMkLst>
            <pc:docMk/>
            <pc:sldMk cId="861622947" sldId="264"/>
            <ac:spMk id="4" creationId="{00000000-0000-0000-0000-000000000000}"/>
          </ac:spMkLst>
        </pc:spChg>
        <pc:spChg chg="mod">
          <ac:chgData name="Gloria Walker" userId="e1e2c1ceadc97ae9" providerId="LiveId" clId="{7628F741-91DA-43FD-81EC-394E25BC6E88}" dt="2019-06-26T18:49:32.718" v="260" actId="27636"/>
          <ac:spMkLst>
            <pc:docMk/>
            <pc:sldMk cId="861622947" sldId="264"/>
            <ac:spMk id="5" creationId="{00000000-0000-0000-0000-000000000000}"/>
          </ac:spMkLst>
        </pc:spChg>
        <pc:picChg chg="mod">
          <ac:chgData name="Gloria Walker" userId="e1e2c1ceadc97ae9" providerId="LiveId" clId="{7628F741-91DA-43FD-81EC-394E25BC6E88}" dt="2019-06-26T18:46:44.084" v="110" actId="1076"/>
          <ac:picMkLst>
            <pc:docMk/>
            <pc:sldMk cId="861622947" sldId="264"/>
            <ac:picMk id="6" creationId="{00000000-0000-0000-0000-000000000000}"/>
          </ac:picMkLst>
        </pc:picChg>
      </pc:sldChg>
      <pc:sldChg chg="addSp delSp modSp">
        <pc:chgData name="Gloria Walker" userId="e1e2c1ceadc97ae9" providerId="LiveId" clId="{7628F741-91DA-43FD-81EC-394E25BC6E88}" dt="2019-06-26T18:56:43.062" v="466" actId="14100"/>
        <pc:sldMkLst>
          <pc:docMk/>
          <pc:sldMk cId="3128047711" sldId="265"/>
        </pc:sldMkLst>
        <pc:spChg chg="mod">
          <ac:chgData name="Gloria Walker" userId="e1e2c1ceadc97ae9" providerId="LiveId" clId="{7628F741-91DA-43FD-81EC-394E25BC6E88}" dt="2019-06-26T18:53:51.878" v="458" actId="27636"/>
          <ac:spMkLst>
            <pc:docMk/>
            <pc:sldMk cId="3128047711" sldId="265"/>
            <ac:spMk id="3" creationId="{00000000-0000-0000-0000-000000000000}"/>
          </ac:spMkLst>
        </pc:spChg>
        <pc:spChg chg="del mod">
          <ac:chgData name="Gloria Walker" userId="e1e2c1ceadc97ae9" providerId="LiveId" clId="{7628F741-91DA-43FD-81EC-394E25BC6E88}" dt="2019-06-26T18:56:37.850" v="464" actId="478"/>
          <ac:spMkLst>
            <pc:docMk/>
            <pc:sldMk cId="3128047711" sldId="265"/>
            <ac:spMk id="4" creationId="{00000000-0000-0000-0000-000000000000}"/>
          </ac:spMkLst>
        </pc:spChg>
        <pc:picChg chg="del">
          <ac:chgData name="Gloria Walker" userId="e1e2c1ceadc97ae9" providerId="LiveId" clId="{7628F741-91DA-43FD-81EC-394E25BC6E88}" dt="2019-06-26T18:56:15.451" v="459" actId="478"/>
          <ac:picMkLst>
            <pc:docMk/>
            <pc:sldMk cId="3128047711" sldId="265"/>
            <ac:picMk id="5" creationId="{00000000-0000-0000-0000-000000000000}"/>
          </ac:picMkLst>
        </pc:picChg>
        <pc:picChg chg="add mod">
          <ac:chgData name="Gloria Walker" userId="e1e2c1ceadc97ae9" providerId="LiveId" clId="{7628F741-91DA-43FD-81EC-394E25BC6E88}" dt="2019-06-26T18:56:43.062" v="466" actId="14100"/>
          <ac:picMkLst>
            <pc:docMk/>
            <pc:sldMk cId="3128047711" sldId="265"/>
            <ac:picMk id="6" creationId="{D797C128-E21C-41A4-A8E6-FB220DC81225}"/>
          </ac:picMkLst>
        </pc:picChg>
      </pc:sldChg>
      <pc:sldChg chg="del">
        <pc:chgData name="Gloria Walker" userId="e1e2c1ceadc97ae9" providerId="LiveId" clId="{7628F741-91DA-43FD-81EC-394E25BC6E88}" dt="2019-06-26T18:58:38.254" v="495" actId="2696"/>
        <pc:sldMkLst>
          <pc:docMk/>
          <pc:sldMk cId="1252891820" sldId="266"/>
        </pc:sldMkLst>
      </pc:sldChg>
      <pc:sldChg chg="addSp delSp modSp">
        <pc:chgData name="Gloria Walker" userId="e1e2c1ceadc97ae9" providerId="LiveId" clId="{7628F741-91DA-43FD-81EC-394E25BC6E88}" dt="2019-06-26T19:04:33.055" v="818" actId="6549"/>
        <pc:sldMkLst>
          <pc:docMk/>
          <pc:sldMk cId="3785918921" sldId="267"/>
        </pc:sldMkLst>
        <pc:spChg chg="mod">
          <ac:chgData name="Gloria Walker" userId="e1e2c1ceadc97ae9" providerId="LiveId" clId="{7628F741-91DA-43FD-81EC-394E25BC6E88}" dt="2019-06-26T19:02:04.290" v="604" actId="20577"/>
          <ac:spMkLst>
            <pc:docMk/>
            <pc:sldMk cId="3785918921" sldId="267"/>
            <ac:spMk id="2" creationId="{00000000-0000-0000-0000-000000000000}"/>
          </ac:spMkLst>
        </pc:spChg>
        <pc:spChg chg="mod">
          <ac:chgData name="Gloria Walker" userId="e1e2c1ceadc97ae9" providerId="LiveId" clId="{7628F741-91DA-43FD-81EC-394E25BC6E88}" dt="2019-06-26T19:04:33.055" v="818" actId="6549"/>
          <ac:spMkLst>
            <pc:docMk/>
            <pc:sldMk cId="3785918921" sldId="267"/>
            <ac:spMk id="3" creationId="{00000000-0000-0000-0000-000000000000}"/>
          </ac:spMkLst>
        </pc:spChg>
        <pc:spChg chg="del mod">
          <ac:chgData name="Gloria Walker" userId="e1e2c1ceadc97ae9" providerId="LiveId" clId="{7628F741-91DA-43FD-81EC-394E25BC6E88}" dt="2019-06-26T19:03:11.537" v="763" actId="478"/>
          <ac:spMkLst>
            <pc:docMk/>
            <pc:sldMk cId="3785918921" sldId="267"/>
            <ac:spMk id="4" creationId="{00000000-0000-0000-0000-000000000000}"/>
          </ac:spMkLst>
        </pc:spChg>
        <pc:spChg chg="add del mod">
          <ac:chgData name="Gloria Walker" userId="e1e2c1ceadc97ae9" providerId="LiveId" clId="{7628F741-91DA-43FD-81EC-394E25BC6E88}" dt="2019-06-26T19:03:53.612" v="764"/>
          <ac:spMkLst>
            <pc:docMk/>
            <pc:sldMk cId="3785918921" sldId="267"/>
            <ac:spMk id="6" creationId="{FC835687-0E9C-4643-BC2E-9AF672EABDD6}"/>
          </ac:spMkLst>
        </pc:spChg>
        <pc:picChg chg="add mod">
          <ac:chgData name="Gloria Walker" userId="e1e2c1ceadc97ae9" providerId="LiveId" clId="{7628F741-91DA-43FD-81EC-394E25BC6E88}" dt="2019-06-26T19:04:02.217" v="767" actId="1076"/>
          <ac:picMkLst>
            <pc:docMk/>
            <pc:sldMk cId="3785918921" sldId="267"/>
            <ac:picMk id="7" creationId="{B286FEA4-D216-4646-B1D7-4E284954812C}"/>
          </ac:picMkLst>
        </pc:picChg>
      </pc:sldChg>
      <pc:sldChg chg="modSp">
        <pc:chgData name="Gloria Walker" userId="e1e2c1ceadc97ae9" providerId="LiveId" clId="{7628F741-91DA-43FD-81EC-394E25BC6E88}" dt="2019-06-26T19:05:43.559" v="840" actId="207"/>
        <pc:sldMkLst>
          <pc:docMk/>
          <pc:sldMk cId="2900251976" sldId="268"/>
        </pc:sldMkLst>
        <pc:spChg chg="mod">
          <ac:chgData name="Gloria Walker" userId="e1e2c1ceadc97ae9" providerId="LiveId" clId="{7628F741-91DA-43FD-81EC-394E25BC6E88}" dt="2019-06-26T19:05:43.559" v="840" actId="207"/>
          <ac:spMkLst>
            <pc:docMk/>
            <pc:sldMk cId="2900251976" sldId="268"/>
            <ac:spMk id="5" creationId="{00000000-0000-0000-0000-000000000000}"/>
          </ac:spMkLst>
        </pc:spChg>
      </pc:sldChg>
      <pc:sldChg chg="modSp">
        <pc:chgData name="Gloria Walker" userId="e1e2c1ceadc97ae9" providerId="LiveId" clId="{7628F741-91DA-43FD-81EC-394E25BC6E88}" dt="2019-06-26T18:39:46.336" v="5" actId="404"/>
        <pc:sldMkLst>
          <pc:docMk/>
          <pc:sldMk cId="2128279565" sldId="269"/>
        </pc:sldMkLst>
        <pc:spChg chg="mod">
          <ac:chgData name="Gloria Walker" userId="e1e2c1ceadc97ae9" providerId="LiveId" clId="{7628F741-91DA-43FD-81EC-394E25BC6E88}" dt="2019-06-26T18:39:46.336" v="5" actId="404"/>
          <ac:spMkLst>
            <pc:docMk/>
            <pc:sldMk cId="2128279565" sldId="269"/>
            <ac:spMk id="7" creationId="{00000000-0000-0000-0000-000000000000}"/>
          </ac:spMkLst>
        </pc:spChg>
      </pc:sldChg>
      <pc:sldChg chg="delSp modSp">
        <pc:chgData name="Gloria Walker" userId="e1e2c1ceadc97ae9" providerId="LiveId" clId="{7628F741-91DA-43FD-81EC-394E25BC6E88}" dt="2019-06-26T18:40:18.168" v="9" actId="1076"/>
        <pc:sldMkLst>
          <pc:docMk/>
          <pc:sldMk cId="3753540020" sldId="270"/>
        </pc:sldMkLst>
        <pc:spChg chg="del mod">
          <ac:chgData name="Gloria Walker" userId="e1e2c1ceadc97ae9" providerId="LiveId" clId="{7628F741-91DA-43FD-81EC-394E25BC6E88}" dt="2019-06-26T18:40:12.754" v="8"/>
          <ac:spMkLst>
            <pc:docMk/>
            <pc:sldMk cId="3753540020" sldId="270"/>
            <ac:spMk id="2" creationId="{00000000-0000-0000-0000-000000000000}"/>
          </ac:spMkLst>
        </pc:spChg>
        <pc:picChg chg="mod">
          <ac:chgData name="Gloria Walker" userId="e1e2c1ceadc97ae9" providerId="LiveId" clId="{7628F741-91DA-43FD-81EC-394E25BC6E88}" dt="2019-06-26T18:40:18.168" v="9" actId="1076"/>
          <ac:picMkLst>
            <pc:docMk/>
            <pc:sldMk cId="3753540020" sldId="270"/>
            <ac:picMk id="7" creationId="{00000000-0000-0000-0000-000000000000}"/>
          </ac:picMkLst>
        </pc:picChg>
      </pc:sldChg>
      <pc:sldChg chg="modSp">
        <pc:chgData name="Gloria Walker" userId="e1e2c1ceadc97ae9" providerId="LiveId" clId="{7628F741-91DA-43FD-81EC-394E25BC6E88}" dt="2019-06-26T18:50:45.024" v="344" actId="6549"/>
        <pc:sldMkLst>
          <pc:docMk/>
          <pc:sldMk cId="3036764641" sldId="272"/>
        </pc:sldMkLst>
        <pc:spChg chg="mod">
          <ac:chgData name="Gloria Walker" userId="e1e2c1ceadc97ae9" providerId="LiveId" clId="{7628F741-91DA-43FD-81EC-394E25BC6E88}" dt="2019-06-26T18:50:45.024" v="344" actId="6549"/>
          <ac:spMkLst>
            <pc:docMk/>
            <pc:sldMk cId="3036764641" sldId="272"/>
            <ac:spMk id="4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EA7243-61B7-904E-829A-E6D7B8BEA7DE}" type="doc">
      <dgm:prSet loTypeId="urn:microsoft.com/office/officeart/2008/layout/RadialCluster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BDC0FA-E566-E644-9FDC-7903CACF683E}">
      <dgm:prSet phldrT="[Text]"/>
      <dgm:spPr/>
      <dgm:t>
        <a:bodyPr/>
        <a:lstStyle/>
        <a:p>
          <a:r>
            <a:rPr lang="en-US"/>
            <a:t>Anti Hubris Toolkit</a:t>
          </a:r>
        </a:p>
      </dgm:t>
    </dgm:pt>
    <dgm:pt modelId="{B196784B-015E-F148-95D3-405431370274}" type="parTrans" cxnId="{75257D2D-91A9-5443-A37E-AEDCBECFF754}">
      <dgm:prSet/>
      <dgm:spPr/>
      <dgm:t>
        <a:bodyPr/>
        <a:lstStyle/>
        <a:p>
          <a:endParaRPr lang="en-US"/>
        </a:p>
      </dgm:t>
    </dgm:pt>
    <dgm:pt modelId="{B7698D45-61EB-1848-8754-A76F7E69731C}" type="sibTrans" cxnId="{75257D2D-91A9-5443-A37E-AEDCBECFF754}">
      <dgm:prSet/>
      <dgm:spPr/>
      <dgm:t>
        <a:bodyPr/>
        <a:lstStyle/>
        <a:p>
          <a:endParaRPr lang="en-US"/>
        </a:p>
      </dgm:t>
    </dgm:pt>
    <dgm:pt modelId="{C56F414F-C7AA-9F42-A7FE-5A700F8C1E6A}">
      <dgm:prSet phldrT="[Text]"/>
      <dgm:spPr/>
      <dgm:t>
        <a:bodyPr/>
        <a:lstStyle/>
        <a:p>
          <a:r>
            <a:rPr lang="en-US"/>
            <a:t>Empowering the Board</a:t>
          </a:r>
        </a:p>
      </dgm:t>
    </dgm:pt>
    <dgm:pt modelId="{68F29A0E-DBB2-574E-B961-F25E0E45CA8B}" type="parTrans" cxnId="{A3BDFC2A-A002-F241-920F-4D7E13145187}">
      <dgm:prSet/>
      <dgm:spPr/>
      <dgm:t>
        <a:bodyPr/>
        <a:lstStyle/>
        <a:p>
          <a:endParaRPr lang="en-US"/>
        </a:p>
      </dgm:t>
    </dgm:pt>
    <dgm:pt modelId="{617D12F3-5450-BF4E-BF05-F0B50A170837}" type="sibTrans" cxnId="{A3BDFC2A-A002-F241-920F-4D7E13145187}">
      <dgm:prSet/>
      <dgm:spPr/>
      <dgm:t>
        <a:bodyPr/>
        <a:lstStyle/>
        <a:p>
          <a:endParaRPr lang="en-US"/>
        </a:p>
      </dgm:t>
    </dgm:pt>
    <dgm:pt modelId="{6EB55536-B82C-544B-8668-F8B9CB62AFEC}">
      <dgm:prSet phldrT="[Text]"/>
      <dgm:spPr/>
      <dgm:t>
        <a:bodyPr/>
        <a:lstStyle/>
        <a:p>
          <a:r>
            <a:rPr lang="en-US"/>
            <a:t>Listening to Faint Signals</a:t>
          </a:r>
        </a:p>
      </dgm:t>
    </dgm:pt>
    <dgm:pt modelId="{E13E10B7-0902-914C-985A-8555A1C558D2}" type="parTrans" cxnId="{1A6A81E2-C282-D145-B2FA-AB85103B8D1C}">
      <dgm:prSet/>
      <dgm:spPr/>
      <dgm:t>
        <a:bodyPr/>
        <a:lstStyle/>
        <a:p>
          <a:endParaRPr lang="en-US"/>
        </a:p>
      </dgm:t>
    </dgm:pt>
    <dgm:pt modelId="{CE1B3031-2B7A-BE43-B9CB-BD4377376E59}" type="sibTrans" cxnId="{1A6A81E2-C282-D145-B2FA-AB85103B8D1C}">
      <dgm:prSet/>
      <dgm:spPr/>
      <dgm:t>
        <a:bodyPr/>
        <a:lstStyle/>
        <a:p>
          <a:endParaRPr lang="en-US"/>
        </a:p>
      </dgm:t>
    </dgm:pt>
    <dgm:pt modelId="{803040B4-EA63-F34C-95A5-17888918D950}">
      <dgm:prSet phldrT="[Text]"/>
      <dgm:spPr/>
      <dgm:t>
        <a:bodyPr/>
        <a:lstStyle/>
        <a:p>
          <a:r>
            <a:rPr lang="en-US"/>
            <a:t>De-isolating and grounding the CEO</a:t>
          </a:r>
        </a:p>
      </dgm:t>
    </dgm:pt>
    <dgm:pt modelId="{6FC49718-0BBF-084C-838E-49DBE298706F}" type="parTrans" cxnId="{F21B8C09-8AE4-EC4A-9A21-F809AD7C55BC}">
      <dgm:prSet/>
      <dgm:spPr/>
      <dgm:t>
        <a:bodyPr/>
        <a:lstStyle/>
        <a:p>
          <a:endParaRPr lang="en-US"/>
        </a:p>
      </dgm:t>
    </dgm:pt>
    <dgm:pt modelId="{1AC83AAE-216F-884C-908F-7A22C28F6D32}" type="sibTrans" cxnId="{F21B8C09-8AE4-EC4A-9A21-F809AD7C55BC}">
      <dgm:prSet/>
      <dgm:spPr/>
      <dgm:t>
        <a:bodyPr/>
        <a:lstStyle/>
        <a:p>
          <a:endParaRPr lang="en-US"/>
        </a:p>
      </dgm:t>
    </dgm:pt>
    <dgm:pt modelId="{943900E6-D476-844C-A8AA-4DE7D30C12CB}" type="pres">
      <dgm:prSet presAssocID="{BAEA7243-61B7-904E-829A-E6D7B8BEA7DE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A3E81DEF-30F6-9E48-9A2D-B42D440474BF}" type="pres">
      <dgm:prSet presAssocID="{4BBDC0FA-E566-E644-9FDC-7903CACF683E}" presName="singleCycle" presStyleCnt="0"/>
      <dgm:spPr/>
    </dgm:pt>
    <dgm:pt modelId="{1BAA2115-9A8D-7B4C-B8CE-6205BA5B4C7F}" type="pres">
      <dgm:prSet presAssocID="{4BBDC0FA-E566-E644-9FDC-7903CACF683E}" presName="singleCenter" presStyleLbl="node1" presStyleIdx="0" presStyleCnt="4">
        <dgm:presLayoutVars>
          <dgm:chMax val="7"/>
          <dgm:chPref val="7"/>
        </dgm:presLayoutVars>
      </dgm:prSet>
      <dgm:spPr/>
      <dgm:t>
        <a:bodyPr/>
        <a:lstStyle/>
        <a:p>
          <a:endParaRPr lang="en-US"/>
        </a:p>
      </dgm:t>
    </dgm:pt>
    <dgm:pt modelId="{45ADD2A6-E2C3-0E4D-A48C-6042AAC8343A}" type="pres">
      <dgm:prSet presAssocID="{68F29A0E-DBB2-574E-B961-F25E0E45CA8B}" presName="Name56" presStyleLbl="parChTrans1D2" presStyleIdx="0" presStyleCnt="3"/>
      <dgm:spPr/>
      <dgm:t>
        <a:bodyPr/>
        <a:lstStyle/>
        <a:p>
          <a:endParaRPr lang="en-US"/>
        </a:p>
      </dgm:t>
    </dgm:pt>
    <dgm:pt modelId="{0D262EED-7FF2-1C4F-9D38-B7CDC3F608D0}" type="pres">
      <dgm:prSet presAssocID="{C56F414F-C7AA-9F42-A7FE-5A700F8C1E6A}" presName="text0" presStyleLbl="node1" presStyleIdx="1" presStyleCnt="4" custScaleX="150602" custScaleY="1607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91BC1C-A3AE-2541-A958-417C024DDCBF}" type="pres">
      <dgm:prSet presAssocID="{E13E10B7-0902-914C-985A-8555A1C558D2}" presName="Name56" presStyleLbl="parChTrans1D2" presStyleIdx="1" presStyleCnt="3"/>
      <dgm:spPr/>
      <dgm:t>
        <a:bodyPr/>
        <a:lstStyle/>
        <a:p>
          <a:endParaRPr lang="en-US"/>
        </a:p>
      </dgm:t>
    </dgm:pt>
    <dgm:pt modelId="{F6446D28-C894-3C4F-9356-45992CEB3AFE}" type="pres">
      <dgm:prSet presAssocID="{6EB55536-B82C-544B-8668-F8B9CB62AFEC}" presName="text0" presStyleLbl="node1" presStyleIdx="2" presStyleCnt="4" custScaleX="169779" custScaleY="15452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9B57D9-BF83-414F-A326-348897C9AC48}" type="pres">
      <dgm:prSet presAssocID="{6FC49718-0BBF-084C-838E-49DBE298706F}" presName="Name56" presStyleLbl="parChTrans1D2" presStyleIdx="2" presStyleCnt="3"/>
      <dgm:spPr/>
      <dgm:t>
        <a:bodyPr/>
        <a:lstStyle/>
        <a:p>
          <a:endParaRPr lang="en-US"/>
        </a:p>
      </dgm:t>
    </dgm:pt>
    <dgm:pt modelId="{B3C747FC-1418-5840-829C-78FB47F339FD}" type="pres">
      <dgm:prSet presAssocID="{803040B4-EA63-F34C-95A5-17888918D950}" presName="text0" presStyleLbl="node1" presStyleIdx="3" presStyleCnt="4" custScaleX="189307" custScaleY="16334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E163881-9CFE-1146-8791-6B9EB7B82327}" type="presOf" srcId="{803040B4-EA63-F34C-95A5-17888918D950}" destId="{B3C747FC-1418-5840-829C-78FB47F339FD}" srcOrd="0" destOrd="0" presId="urn:microsoft.com/office/officeart/2008/layout/RadialCluster"/>
    <dgm:cxn modelId="{92A1D6B8-7083-0F4E-B9B1-AC07863FED11}" type="presOf" srcId="{6EB55536-B82C-544B-8668-F8B9CB62AFEC}" destId="{F6446D28-C894-3C4F-9356-45992CEB3AFE}" srcOrd="0" destOrd="0" presId="urn:microsoft.com/office/officeart/2008/layout/RadialCluster"/>
    <dgm:cxn modelId="{F21B8C09-8AE4-EC4A-9A21-F809AD7C55BC}" srcId="{4BBDC0FA-E566-E644-9FDC-7903CACF683E}" destId="{803040B4-EA63-F34C-95A5-17888918D950}" srcOrd="2" destOrd="0" parTransId="{6FC49718-0BBF-084C-838E-49DBE298706F}" sibTransId="{1AC83AAE-216F-884C-908F-7A22C28F6D32}"/>
    <dgm:cxn modelId="{651EBA7A-8ED5-B345-B4C2-5ECFB2482940}" type="presOf" srcId="{6FC49718-0BBF-084C-838E-49DBE298706F}" destId="{369B57D9-BF83-414F-A326-348897C9AC48}" srcOrd="0" destOrd="0" presId="urn:microsoft.com/office/officeart/2008/layout/RadialCluster"/>
    <dgm:cxn modelId="{406FE392-FF2A-5646-8F54-90F357C1D057}" type="presOf" srcId="{E13E10B7-0902-914C-985A-8555A1C558D2}" destId="{3C91BC1C-A3AE-2541-A958-417C024DDCBF}" srcOrd="0" destOrd="0" presId="urn:microsoft.com/office/officeart/2008/layout/RadialCluster"/>
    <dgm:cxn modelId="{1A6A81E2-C282-D145-B2FA-AB85103B8D1C}" srcId="{4BBDC0FA-E566-E644-9FDC-7903CACF683E}" destId="{6EB55536-B82C-544B-8668-F8B9CB62AFEC}" srcOrd="1" destOrd="0" parTransId="{E13E10B7-0902-914C-985A-8555A1C558D2}" sibTransId="{CE1B3031-2B7A-BE43-B9CB-BD4377376E59}"/>
    <dgm:cxn modelId="{A3BDFC2A-A002-F241-920F-4D7E13145187}" srcId="{4BBDC0FA-E566-E644-9FDC-7903CACF683E}" destId="{C56F414F-C7AA-9F42-A7FE-5A700F8C1E6A}" srcOrd="0" destOrd="0" parTransId="{68F29A0E-DBB2-574E-B961-F25E0E45CA8B}" sibTransId="{617D12F3-5450-BF4E-BF05-F0B50A170837}"/>
    <dgm:cxn modelId="{E1B942BA-99C1-1E4F-993D-4EAFFF6FA8C5}" type="presOf" srcId="{4BBDC0FA-E566-E644-9FDC-7903CACF683E}" destId="{1BAA2115-9A8D-7B4C-B8CE-6205BA5B4C7F}" srcOrd="0" destOrd="0" presId="urn:microsoft.com/office/officeart/2008/layout/RadialCluster"/>
    <dgm:cxn modelId="{68B3B06D-0AF6-8744-869E-D1579AB6D5D2}" type="presOf" srcId="{C56F414F-C7AA-9F42-A7FE-5A700F8C1E6A}" destId="{0D262EED-7FF2-1C4F-9D38-B7CDC3F608D0}" srcOrd="0" destOrd="0" presId="urn:microsoft.com/office/officeart/2008/layout/RadialCluster"/>
    <dgm:cxn modelId="{B0473088-1B52-934F-A374-C264FB97C7C8}" type="presOf" srcId="{68F29A0E-DBB2-574E-B961-F25E0E45CA8B}" destId="{45ADD2A6-E2C3-0E4D-A48C-6042AAC8343A}" srcOrd="0" destOrd="0" presId="urn:microsoft.com/office/officeart/2008/layout/RadialCluster"/>
    <dgm:cxn modelId="{75257D2D-91A9-5443-A37E-AEDCBECFF754}" srcId="{BAEA7243-61B7-904E-829A-E6D7B8BEA7DE}" destId="{4BBDC0FA-E566-E644-9FDC-7903CACF683E}" srcOrd="0" destOrd="0" parTransId="{B196784B-015E-F148-95D3-405431370274}" sibTransId="{B7698D45-61EB-1848-8754-A76F7E69731C}"/>
    <dgm:cxn modelId="{9287976F-8F15-A141-B804-1870ED3786B1}" type="presOf" srcId="{BAEA7243-61B7-904E-829A-E6D7B8BEA7DE}" destId="{943900E6-D476-844C-A8AA-4DE7D30C12CB}" srcOrd="0" destOrd="0" presId="urn:microsoft.com/office/officeart/2008/layout/RadialCluster"/>
    <dgm:cxn modelId="{63DE1E28-FD23-F54F-A849-4CB4C61EB934}" type="presParOf" srcId="{943900E6-D476-844C-A8AA-4DE7D30C12CB}" destId="{A3E81DEF-30F6-9E48-9A2D-B42D440474BF}" srcOrd="0" destOrd="0" presId="urn:microsoft.com/office/officeart/2008/layout/RadialCluster"/>
    <dgm:cxn modelId="{2A48CDCC-21CA-4D4E-910A-90A142A99FDC}" type="presParOf" srcId="{A3E81DEF-30F6-9E48-9A2D-B42D440474BF}" destId="{1BAA2115-9A8D-7B4C-B8CE-6205BA5B4C7F}" srcOrd="0" destOrd="0" presId="urn:microsoft.com/office/officeart/2008/layout/RadialCluster"/>
    <dgm:cxn modelId="{5F33164A-41EB-5A42-9292-BA6524F9E240}" type="presParOf" srcId="{A3E81DEF-30F6-9E48-9A2D-B42D440474BF}" destId="{45ADD2A6-E2C3-0E4D-A48C-6042AAC8343A}" srcOrd="1" destOrd="0" presId="urn:microsoft.com/office/officeart/2008/layout/RadialCluster"/>
    <dgm:cxn modelId="{C1126651-FFE0-5144-8F78-50DA9CC81F23}" type="presParOf" srcId="{A3E81DEF-30F6-9E48-9A2D-B42D440474BF}" destId="{0D262EED-7FF2-1C4F-9D38-B7CDC3F608D0}" srcOrd="2" destOrd="0" presId="urn:microsoft.com/office/officeart/2008/layout/RadialCluster"/>
    <dgm:cxn modelId="{2FD6DCBD-1C9B-664F-A893-8671696091B6}" type="presParOf" srcId="{A3E81DEF-30F6-9E48-9A2D-B42D440474BF}" destId="{3C91BC1C-A3AE-2541-A958-417C024DDCBF}" srcOrd="3" destOrd="0" presId="urn:microsoft.com/office/officeart/2008/layout/RadialCluster"/>
    <dgm:cxn modelId="{D628A4AC-51AA-1E42-A38E-53319972E548}" type="presParOf" srcId="{A3E81DEF-30F6-9E48-9A2D-B42D440474BF}" destId="{F6446D28-C894-3C4F-9356-45992CEB3AFE}" srcOrd="4" destOrd="0" presId="urn:microsoft.com/office/officeart/2008/layout/RadialCluster"/>
    <dgm:cxn modelId="{944EDB2F-5B3F-3C49-9E8C-7B702C3459E8}" type="presParOf" srcId="{A3E81DEF-30F6-9E48-9A2D-B42D440474BF}" destId="{369B57D9-BF83-414F-A326-348897C9AC48}" srcOrd="5" destOrd="0" presId="urn:microsoft.com/office/officeart/2008/layout/RadialCluster"/>
    <dgm:cxn modelId="{F65EE1FB-FA93-2C49-AD51-622DC6BB4C77}" type="presParOf" srcId="{A3E81DEF-30F6-9E48-9A2D-B42D440474BF}" destId="{B3C747FC-1418-5840-829C-78FB47F339FD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AA2115-9A8D-7B4C-B8CE-6205BA5B4C7F}">
      <dsp:nvSpPr>
        <dsp:cNvPr id="0" name=""/>
        <dsp:cNvSpPr/>
      </dsp:nvSpPr>
      <dsp:spPr>
        <a:xfrm>
          <a:off x="2283862" y="1709222"/>
          <a:ext cx="1105281" cy="1105281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/>
            <a:t>Anti Hubris Toolkit</a:t>
          </a:r>
        </a:p>
      </dsp:txBody>
      <dsp:txXfrm>
        <a:off x="2337817" y="1763177"/>
        <a:ext cx="997371" cy="997371"/>
      </dsp:txXfrm>
    </dsp:sp>
    <dsp:sp modelId="{45ADD2A6-E2C3-0E4D-A48C-6042AAC8343A}">
      <dsp:nvSpPr>
        <dsp:cNvPr id="0" name=""/>
        <dsp:cNvSpPr/>
      </dsp:nvSpPr>
      <dsp:spPr>
        <a:xfrm rot="16200000">
          <a:off x="2561297" y="1434017"/>
          <a:ext cx="55041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550410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262EED-7FF2-1C4F-9D38-B7CDC3F608D0}">
      <dsp:nvSpPr>
        <dsp:cNvPr id="0" name=""/>
        <dsp:cNvSpPr/>
      </dsp:nvSpPr>
      <dsp:spPr>
        <a:xfrm>
          <a:off x="2278870" y="-31522"/>
          <a:ext cx="1115265" cy="119033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/>
            <a:t>Empowering the Board</a:t>
          </a:r>
        </a:p>
      </dsp:txBody>
      <dsp:txXfrm>
        <a:off x="2333313" y="22921"/>
        <a:ext cx="1006379" cy="1081447"/>
      </dsp:txXfrm>
    </dsp:sp>
    <dsp:sp modelId="{3C91BC1C-A3AE-2541-A958-417C024DDCBF}">
      <dsp:nvSpPr>
        <dsp:cNvPr id="0" name=""/>
        <dsp:cNvSpPr/>
      </dsp:nvSpPr>
      <dsp:spPr>
        <a:xfrm rot="1800000">
          <a:off x="3366756" y="2664478"/>
          <a:ext cx="33419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34193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446D28-C894-3C4F-9356-45992CEB3AFE}">
      <dsp:nvSpPr>
        <dsp:cNvPr id="0" name=""/>
        <dsp:cNvSpPr/>
      </dsp:nvSpPr>
      <dsp:spPr>
        <a:xfrm>
          <a:off x="3678563" y="2538799"/>
          <a:ext cx="1257278" cy="114434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/>
            <a:t>Listening to Faint Signals</a:t>
          </a:r>
        </a:p>
      </dsp:txBody>
      <dsp:txXfrm>
        <a:off x="3734425" y="2594661"/>
        <a:ext cx="1145554" cy="1032622"/>
      </dsp:txXfrm>
    </dsp:sp>
    <dsp:sp modelId="{369B57D9-BF83-414F-A326-348897C9AC48}">
      <dsp:nvSpPr>
        <dsp:cNvPr id="0" name=""/>
        <dsp:cNvSpPr/>
      </dsp:nvSpPr>
      <dsp:spPr>
        <a:xfrm rot="9000000">
          <a:off x="2049954" y="2643605"/>
          <a:ext cx="25070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50701" y="0"/>
              </a:lnTo>
            </a:path>
          </a:pathLst>
        </a:custGeom>
        <a:noFill/>
        <a:ln w="952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C747FC-1418-5840-829C-78FB47F339FD}">
      <dsp:nvSpPr>
        <dsp:cNvPr id="0" name=""/>
        <dsp:cNvSpPr/>
      </dsp:nvSpPr>
      <dsp:spPr>
        <a:xfrm>
          <a:off x="664857" y="2506152"/>
          <a:ext cx="1401890" cy="120963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/>
            <a:t>De-isolating and grounding the CEO</a:t>
          </a:r>
        </a:p>
      </dsp:txBody>
      <dsp:txXfrm>
        <a:off x="723907" y="2565202"/>
        <a:ext cx="1283790" cy="10915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7C866-F14D-1A42-AA18-A55E847C1B4D}" type="datetimeFigureOut">
              <a:rPr lang="en-US" smtClean="0"/>
              <a:t>7/22/2019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F9C10-FB4E-174F-B8CE-63AB082780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42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5F9C10-FB4E-174F-B8CE-63AB0827804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226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03DF-2DED-422D-A19C-764D0E2B9846}" type="datetimeFigureOut">
              <a:rPr lang="sl-SI" smtClean="0"/>
              <a:pPr/>
              <a:t>22. 07. 2019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FB52-09A9-42A4-9BE8-E5CED779D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03DF-2DED-422D-A19C-764D0E2B9846}" type="datetimeFigureOut">
              <a:rPr lang="sl-SI" smtClean="0"/>
              <a:pPr/>
              <a:t>22. 07. 2019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FB52-09A9-42A4-9BE8-E5CED779D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03DF-2DED-422D-A19C-764D0E2B9846}" type="datetimeFigureOut">
              <a:rPr lang="sl-SI" smtClean="0"/>
              <a:pPr/>
              <a:t>22. 07. 2019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FB52-09A9-42A4-9BE8-E5CED779D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03DF-2DED-422D-A19C-764D0E2B9846}" type="datetimeFigureOut">
              <a:rPr lang="sl-SI" smtClean="0"/>
              <a:pPr/>
              <a:t>22. 07. 2019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FB52-09A9-42A4-9BE8-E5CED779D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03DF-2DED-422D-A19C-764D0E2B9846}" type="datetimeFigureOut">
              <a:rPr lang="sl-SI" smtClean="0"/>
              <a:pPr/>
              <a:t>22. 07. 2019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FB52-09A9-42A4-9BE8-E5CED779D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03DF-2DED-422D-A19C-764D0E2B9846}" type="datetimeFigureOut">
              <a:rPr lang="sl-SI" smtClean="0"/>
              <a:pPr/>
              <a:t>22. 07. 2019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FB52-09A9-42A4-9BE8-E5CED779D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03DF-2DED-422D-A19C-764D0E2B9846}" type="datetimeFigureOut">
              <a:rPr lang="sl-SI" smtClean="0"/>
              <a:pPr/>
              <a:t>22. 07. 2019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FB52-09A9-42A4-9BE8-E5CED779D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03DF-2DED-422D-A19C-764D0E2B9846}" type="datetimeFigureOut">
              <a:rPr lang="sl-SI" smtClean="0"/>
              <a:pPr/>
              <a:t>22. 07. 2019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FB52-09A9-42A4-9BE8-E5CED779D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03DF-2DED-422D-A19C-764D0E2B9846}" type="datetimeFigureOut">
              <a:rPr lang="sl-SI" smtClean="0"/>
              <a:pPr/>
              <a:t>22. 07. 2019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FB52-09A9-42A4-9BE8-E5CED779D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D03DF-2DED-422D-A19C-764D0E2B9846}" type="datetimeFigureOut">
              <a:rPr lang="sl-SI" smtClean="0"/>
              <a:pPr/>
              <a:t>22. 07. 2019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56FB52-09A9-42A4-9BE8-E5CED779D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l-S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l-S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D03DF-2DED-422D-A19C-764D0E2B9846}" type="datetimeFigureOut">
              <a:rPr lang="sl-SI" smtClean="0"/>
              <a:pPr/>
              <a:t>22. 07. 2019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6FB52-09A9-42A4-9BE8-E5CED779D749}" type="slidenum">
              <a:rPr lang="sl-SI" smtClean="0"/>
              <a:pPr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aedalustrust.com/anti-hubris-toolkit-takes-important-step-2016/" TargetMode="External"/><Relationship Id="rId2" Type="http://schemas.openxmlformats.org/officeDocument/2006/relationships/hyperlink" Target="https://www.ey.com/Publication/vwLUAssets/EY-purpose-led-organizations/$FILE/EY-purpose-led-organizations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94907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 critical connection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How can communications help reduce this risk? </a:t>
            </a:r>
          </a:p>
          <a:p>
            <a:pPr lvl="1"/>
            <a:r>
              <a:rPr lang="en-US" dirty="0"/>
              <a:t>By using social impact and purpose</a:t>
            </a:r>
          </a:p>
          <a:p>
            <a:pPr lvl="1"/>
            <a:r>
              <a:rPr lang="en-US" dirty="0"/>
              <a:t>“an aspirational reason for being which inspires and provides a call to action for an organization and its partners and stakeholders” (EY, 2016:9)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97C128-E21C-41A4-A8E6-FB220DC812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1772816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477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anti-hubris model</a:t>
            </a:r>
            <a:br>
              <a:rPr lang="en-US" b="1" dirty="0"/>
            </a:br>
            <a:r>
              <a:rPr lang="en-US" b="1" dirty="0"/>
              <a:t>- </a:t>
            </a:r>
            <a:r>
              <a:rPr lang="en-US" sz="3100" b="1" dirty="0"/>
              <a:t>Is this an adapted communications model?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440814751"/>
              </p:ext>
            </p:extLst>
          </p:nvPr>
        </p:nvGraphicFramePr>
        <p:xfrm>
          <a:off x="1771650" y="1586865"/>
          <a:ext cx="5600700" cy="3684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Left-Right Arrow 6"/>
          <p:cNvSpPr/>
          <p:nvPr/>
        </p:nvSpPr>
        <p:spPr>
          <a:xfrm>
            <a:off x="1115616" y="5229200"/>
            <a:ext cx="7128792" cy="104812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dirty="0">
                <a:effectLst/>
                <a:ea typeface="ＭＳ 明朝"/>
                <a:cs typeface="Times New Roman"/>
              </a:rPr>
              <a:t>Communication and </a:t>
            </a:r>
            <a:r>
              <a:rPr lang="en-GB" sz="1200" dirty="0">
                <a:ea typeface="ＭＳ 明朝"/>
                <a:cs typeface="Times New Roman"/>
              </a:rPr>
              <a:t>Social Listening</a:t>
            </a:r>
            <a:endParaRPr lang="en-GB" sz="1200" dirty="0">
              <a:effectLst/>
              <a:ea typeface="ＭＳ 明朝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9552" y="1844824"/>
            <a:ext cx="28083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Adapted Anti-Hubris Toolkit based on Robinson and Sadler Smith (2016), The Hubris Project, University of Surrey</a:t>
            </a:r>
          </a:p>
        </p:txBody>
      </p:sp>
    </p:spTree>
    <p:extLst>
      <p:ext uri="{BB962C8B-B14F-4D97-AF65-F5344CB8AC3E}">
        <p14:creationId xmlns:p14="http://schemas.microsoft.com/office/powerpoint/2010/main" val="14300819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In Summary</a:t>
            </a:r>
            <a:endParaRPr lang="sl-SI" b="1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Literature suggests that organizational hubris remains one of the main contibutors to reputational damage</a:t>
            </a:r>
          </a:p>
          <a:p>
            <a:r>
              <a:rPr lang="sl-SI" dirty="0"/>
              <a:t>We argue communication professionals are best placed to identify symptoms of hubris and mitigate its impact </a:t>
            </a:r>
            <a:endParaRPr lang="en-GB" dirty="0"/>
          </a:p>
          <a:p>
            <a:r>
              <a:rPr lang="en-GB" dirty="0"/>
              <a:t>P</a:t>
            </a:r>
            <a:r>
              <a:rPr lang="sl-SI" dirty="0"/>
              <a:t>rofessionals must take positive aspects of hubris and redirect </a:t>
            </a:r>
            <a:r>
              <a:rPr lang="en-GB" dirty="0"/>
              <a:t>hubristic behaviour t</a:t>
            </a:r>
            <a:r>
              <a:rPr lang="sl-SI" dirty="0"/>
              <a:t>owards organizational purpose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768173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/>
              <a:t>Moving Forward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More interdisciplinary research</a:t>
            </a:r>
          </a:p>
          <a:p>
            <a:r>
              <a:rPr lang="en-US" sz="3000" dirty="0"/>
              <a:t>Link anti hubris model to communication</a:t>
            </a:r>
          </a:p>
          <a:p>
            <a:r>
              <a:rPr lang="en-US" sz="3000" dirty="0"/>
              <a:t>More studies </a:t>
            </a:r>
          </a:p>
          <a:p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286FEA4-D216-4646-B1D7-4E28495481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860032" y="1556792"/>
            <a:ext cx="3744416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9189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References and further reading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http://</a:t>
            </a:r>
            <a:r>
              <a:rPr lang="en-GB" dirty="0" err="1"/>
              <a:t>www.daedalustrust.com</a:t>
            </a:r>
            <a:endParaRPr lang="en-GB" dirty="0"/>
          </a:p>
          <a:p>
            <a:r>
              <a:rPr lang="en-GB" dirty="0" smtClean="0"/>
              <a:t>EY </a:t>
            </a:r>
            <a:r>
              <a:rPr lang="en-GB" dirty="0"/>
              <a:t>Report Winning with Purpose, May 2016, available at: </a:t>
            </a:r>
            <a:r>
              <a:rPr lang="en-GB" u="sng" dirty="0">
                <a:hlinkClick r:id="rId2"/>
              </a:rPr>
              <a:t>https://www.ey.com/Publication/vwLUAssets/EY-purpose-led-organizations/$FILE/EY-purpose-led-organizations.pdf</a:t>
            </a:r>
            <a:r>
              <a:rPr lang="en-GB" dirty="0"/>
              <a:t> (accessed 17 November 2018).</a:t>
            </a:r>
          </a:p>
          <a:p>
            <a:r>
              <a:rPr lang="en-GB" dirty="0" err="1"/>
              <a:t>Kahneman</a:t>
            </a:r>
            <a:r>
              <a:rPr lang="en-GB" dirty="0"/>
              <a:t>, D., </a:t>
            </a:r>
            <a:r>
              <a:rPr lang="en-GB" dirty="0" err="1"/>
              <a:t>Slovic</a:t>
            </a:r>
            <a:r>
              <a:rPr lang="en-GB" dirty="0"/>
              <a:t>, P., and </a:t>
            </a:r>
            <a:r>
              <a:rPr lang="en-GB" dirty="0" err="1"/>
              <a:t>Tversky</a:t>
            </a:r>
            <a:r>
              <a:rPr lang="en-GB" dirty="0"/>
              <a:t>, A. (1982). </a:t>
            </a:r>
            <a:r>
              <a:rPr lang="en-GB" i="1" dirty="0"/>
              <a:t>Judgment under uncertainty: Heuristics and biases</a:t>
            </a:r>
            <a:r>
              <a:rPr lang="en-GB" dirty="0"/>
              <a:t>. Cambridge University Press, New York, NY.</a:t>
            </a:r>
          </a:p>
          <a:p>
            <a:r>
              <a:rPr lang="en-GB" dirty="0"/>
              <a:t>Moore, D. A., and Healy, P. J. (2008). “The trouble with overconfidence”. </a:t>
            </a:r>
            <a:r>
              <a:rPr lang="en-GB" i="1" dirty="0"/>
              <a:t>Psychological Review,</a:t>
            </a:r>
            <a:r>
              <a:rPr lang="en-GB" dirty="0"/>
              <a:t> Vol. 115, No. 2, pp. 502-517.</a:t>
            </a:r>
          </a:p>
          <a:p>
            <a:r>
              <a:rPr lang="en-GB" dirty="0"/>
              <a:t>Robinson, G. and Sadler-Smith, E. (2016) Developing an Anti-Hubris Toolkit, The Hubris Project, Surrey Business School. Available at: </a:t>
            </a:r>
            <a:r>
              <a:rPr lang="en-GB" u="sng" dirty="0">
                <a:hlinkClick r:id="rId3"/>
              </a:rPr>
              <a:t>http://www.daedalustrust.com/anti-hubris-toolkit-takes-important-step-2016/</a:t>
            </a:r>
            <a:endParaRPr lang="en-GB" dirty="0"/>
          </a:p>
          <a:p>
            <a:r>
              <a:rPr lang="en-GB" dirty="0"/>
              <a:t>Owen, D., and Davidson, J. (2009). “Hubris Syndrome: An acquired personality disorder? A study of US Presidents and UK Prime Ministers over the last 100 years”. </a:t>
            </a:r>
            <a:r>
              <a:rPr lang="en-GB" i="1" dirty="0"/>
              <a:t>Brain, A Journal of Neurology</a:t>
            </a:r>
            <a:r>
              <a:rPr lang="en-GB" dirty="0"/>
              <a:t>, Vol. 132, No. 5, pp. 1396-1406.</a:t>
            </a:r>
          </a:p>
          <a:p>
            <a:r>
              <a:rPr lang="en-GB" dirty="0" err="1"/>
              <a:t>Picone</a:t>
            </a:r>
            <a:r>
              <a:rPr lang="en-GB" dirty="0"/>
              <a:t>, P., </a:t>
            </a:r>
            <a:r>
              <a:rPr lang="en-GB" dirty="0" err="1"/>
              <a:t>Dagnino</a:t>
            </a:r>
            <a:r>
              <a:rPr lang="en-GB" dirty="0"/>
              <a:t>, G., and Mina, A. (2014). “The Origin of Failure: A multidisciplinary appraisal of the hubris hypothesis and proposed research agenda”. </a:t>
            </a:r>
            <a:r>
              <a:rPr lang="en-GB" i="1" dirty="0"/>
              <a:t>The Academy of Management Perspectives</a:t>
            </a:r>
            <a:r>
              <a:rPr lang="en-GB" dirty="0"/>
              <a:t>, Vol. 28, No. 4, pp. 447-468.</a:t>
            </a:r>
          </a:p>
          <a:p>
            <a:endParaRPr lang="en-GB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GB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251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Managing organizational hubris through purpose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2800" dirty="0"/>
              <a:t>Dr. Sarah Bowman, </a:t>
            </a:r>
            <a:r>
              <a:rPr lang="en-US" sz="2800" dirty="0" err="1"/>
              <a:t>Northumbria</a:t>
            </a:r>
            <a:r>
              <a:rPr lang="en-US" sz="2800" dirty="0"/>
              <a:t> University, UK </a:t>
            </a:r>
          </a:p>
          <a:p>
            <a:r>
              <a:rPr lang="en-US" sz="2800" dirty="0"/>
              <a:t>Gloria Walker, Hult International Business School, UK</a:t>
            </a:r>
          </a:p>
        </p:txBody>
      </p:sp>
    </p:spTree>
    <p:extLst>
      <p:ext uri="{BB962C8B-B14F-4D97-AF65-F5344CB8AC3E}">
        <p14:creationId xmlns:p14="http://schemas.microsoft.com/office/powerpoint/2010/main" val="2128279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RRC41 (1).pd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812276" y="-1228099"/>
            <a:ext cx="5663466" cy="8496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6596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 of presentation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 problem </a:t>
            </a:r>
            <a:r>
              <a:rPr lang="mr-IN" dirty="0"/>
              <a:t>–</a:t>
            </a:r>
            <a:r>
              <a:rPr lang="en-US" dirty="0"/>
              <a:t> the hubris hypothesis</a:t>
            </a:r>
          </a:p>
          <a:p>
            <a:r>
              <a:rPr lang="en-US" dirty="0"/>
              <a:t>What we know </a:t>
            </a:r>
            <a:r>
              <a:rPr lang="mr-IN" dirty="0"/>
              <a:t>–</a:t>
            </a:r>
            <a:r>
              <a:rPr lang="en-US" dirty="0"/>
              <a:t> literature</a:t>
            </a:r>
          </a:p>
          <a:p>
            <a:r>
              <a:rPr lang="en-US" dirty="0"/>
              <a:t>Our proposition </a:t>
            </a:r>
            <a:r>
              <a:rPr lang="mr-IN" dirty="0"/>
              <a:t>–</a:t>
            </a:r>
            <a:r>
              <a:rPr lang="en-US" dirty="0"/>
              <a:t> a conceptual anti-hubris communications model</a:t>
            </a:r>
          </a:p>
          <a:p>
            <a:r>
              <a:rPr lang="en-US" dirty="0"/>
              <a:t>Implications, contribution and further research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Content Placeholder 5" descr="icarushubris.jpe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5" b="9435"/>
          <a:stretch>
            <a:fillRect/>
          </a:stretch>
        </p:blipFill>
        <p:spPr>
          <a:xfrm>
            <a:off x="4788024" y="1340768"/>
            <a:ext cx="3956248" cy="4433673"/>
          </a:xfrm>
        </p:spPr>
      </p:pic>
    </p:spTree>
    <p:extLst>
      <p:ext uri="{BB962C8B-B14F-4D97-AF65-F5344CB8AC3E}">
        <p14:creationId xmlns:p14="http://schemas.microsoft.com/office/powerpoint/2010/main" val="32508664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What’s the problem?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7149" y="1268760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Governance has increased but organizations still fail/take poor decisions</a:t>
            </a:r>
          </a:p>
          <a:p>
            <a:pPr lvl="1"/>
            <a:r>
              <a:rPr lang="en-US" dirty="0"/>
              <a:t>Enron</a:t>
            </a:r>
          </a:p>
          <a:p>
            <a:pPr lvl="1"/>
            <a:r>
              <a:rPr lang="en-US" dirty="0"/>
              <a:t>Global Crossing</a:t>
            </a:r>
          </a:p>
          <a:p>
            <a:pPr lvl="1"/>
            <a:r>
              <a:rPr lang="en-US" dirty="0"/>
              <a:t>WorldCom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59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/>
              <a:t>More recently in the UK</a:t>
            </a:r>
          </a:p>
          <a:p>
            <a:pPr lvl="1"/>
            <a:r>
              <a:rPr lang="en-US" dirty="0"/>
              <a:t>Carillion</a:t>
            </a:r>
          </a:p>
          <a:p>
            <a:pPr lvl="1"/>
            <a:r>
              <a:rPr lang="en-US" dirty="0"/>
              <a:t>Arcadia</a:t>
            </a:r>
          </a:p>
          <a:p>
            <a:pPr lvl="1"/>
            <a:r>
              <a:rPr lang="en-US" dirty="0" err="1"/>
              <a:t>Uber</a:t>
            </a:r>
            <a:endParaRPr lang="en-US" dirty="0"/>
          </a:p>
          <a:p>
            <a:pPr lvl="1"/>
            <a:r>
              <a:rPr lang="en-US" dirty="0"/>
              <a:t>Facebook/Cambridge </a:t>
            </a:r>
            <a:r>
              <a:rPr lang="en-US" dirty="0" err="1"/>
              <a:t>Analytica</a:t>
            </a:r>
            <a:endParaRPr lang="en-US" dirty="0"/>
          </a:p>
          <a:p>
            <a:pPr lvl="1"/>
            <a:r>
              <a:rPr lang="en-US" dirty="0"/>
              <a:t>Politicians</a:t>
            </a:r>
          </a:p>
          <a:p>
            <a:pPr lvl="1"/>
            <a:r>
              <a:rPr lang="en-US" dirty="0"/>
              <a:t>Common theme: Hubris (both organizational and CEO)</a:t>
            </a:r>
          </a:p>
          <a:p>
            <a:pPr lvl="1"/>
            <a:endParaRPr lang="en-US" dirty="0"/>
          </a:p>
        </p:txBody>
      </p:sp>
      <p:pic>
        <p:nvPicPr>
          <p:cNvPr id="5" name="Picture 4" descr="fail_at_strategy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437112"/>
            <a:ext cx="3528392" cy="1585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079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do we know?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3950" y="1340768"/>
            <a:ext cx="4038600" cy="4525963"/>
          </a:xfrm>
        </p:spPr>
        <p:txBody>
          <a:bodyPr>
            <a:normAutofit/>
          </a:bodyPr>
          <a:lstStyle/>
          <a:p>
            <a:r>
              <a:rPr lang="en-US" dirty="0" err="1"/>
              <a:t>Picone</a:t>
            </a:r>
            <a:r>
              <a:rPr lang="en-US" dirty="0"/>
              <a:t>, </a:t>
            </a:r>
            <a:r>
              <a:rPr lang="en-US" dirty="0" err="1"/>
              <a:t>Dagnino</a:t>
            </a:r>
            <a:r>
              <a:rPr lang="en-US" dirty="0"/>
              <a:t> and Mina (2014)</a:t>
            </a:r>
          </a:p>
          <a:p>
            <a:pPr lvl="1"/>
            <a:r>
              <a:rPr lang="en-US" dirty="0"/>
              <a:t>Hubris traits exhibited to greater extent by CEOs, senior executives</a:t>
            </a:r>
          </a:p>
          <a:p>
            <a:pPr lvl="1"/>
            <a:r>
              <a:rPr lang="en-US" dirty="0"/>
              <a:t>Hubris has a good and bad side; some hubris  necessary as positively influences performance but there is a tipping point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rrogance-LI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988840"/>
            <a:ext cx="3888432" cy="352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61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Hubris Syndrome</a:t>
            </a:r>
            <a:br>
              <a:rPr lang="en-US" b="1" dirty="0"/>
            </a:br>
            <a:r>
              <a:rPr lang="en-US" sz="2400" b="1" dirty="0"/>
              <a:t>= need 3 or 4 of these “excruciatingly unflattering” </a:t>
            </a:r>
            <a:r>
              <a:rPr lang="en-US" sz="2400" b="1" dirty="0" smtClean="0"/>
              <a:t>traits </a:t>
            </a:r>
            <a:r>
              <a:rPr lang="en-US" sz="1800" b="1" dirty="0" smtClean="0"/>
              <a:t>(Daedalus Trust)</a:t>
            </a:r>
            <a:endParaRPr lang="en-US" sz="1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75733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lvl="0" indent="0" fontAlgn="base">
              <a:buNone/>
            </a:pPr>
            <a:r>
              <a:rPr lang="en-GB" dirty="0"/>
              <a:t>1.Seek self-glorification</a:t>
            </a:r>
          </a:p>
          <a:p>
            <a:pPr marL="0" lvl="0" indent="0" fontAlgn="base">
              <a:buNone/>
            </a:pPr>
            <a:r>
              <a:rPr lang="en-GB" dirty="0"/>
              <a:t>2.To enhance personal standing</a:t>
            </a:r>
          </a:p>
          <a:p>
            <a:pPr marL="0" lvl="0" indent="0" fontAlgn="base">
              <a:buNone/>
            </a:pPr>
            <a:r>
              <a:rPr lang="en-GB" dirty="0"/>
              <a:t>3.Are excessively conscious of their own image</a:t>
            </a:r>
          </a:p>
          <a:p>
            <a:pPr marL="0" lvl="0" indent="0" fontAlgn="base">
              <a:buNone/>
            </a:pPr>
            <a:r>
              <a:rPr lang="en-GB" dirty="0"/>
              <a:t>4.Display messianic tendencies</a:t>
            </a:r>
          </a:p>
          <a:p>
            <a:pPr marL="0" lvl="0" indent="0" fontAlgn="base">
              <a:buNone/>
            </a:pPr>
            <a:r>
              <a:rPr lang="en-GB" dirty="0"/>
              <a:t>5.“I am the organisation”</a:t>
            </a:r>
          </a:p>
          <a:p>
            <a:pPr marL="0" lvl="0" indent="0" fontAlgn="base">
              <a:buNone/>
            </a:pPr>
            <a:r>
              <a:rPr lang="en-GB" dirty="0"/>
              <a:t>6.Use the royal “we”</a:t>
            </a:r>
          </a:p>
          <a:p>
            <a:pPr marL="0" lvl="0" indent="0" fontAlgn="base">
              <a:buNone/>
            </a:pPr>
            <a:r>
              <a:rPr lang="en-GB" dirty="0"/>
              <a:t>7. Excessive confidence in their own judgements and are contemptuous of others’ opinions</a:t>
            </a:r>
          </a:p>
          <a:p>
            <a:pPr marL="0" indent="0">
              <a:buNone/>
            </a:pPr>
            <a:r>
              <a:rPr lang="en-US" dirty="0"/>
              <a:t>8.Display exaggerated self-belief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844A41-47B6-4E4B-BE09-1E5FF7DEF6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44824"/>
            <a:ext cx="4038600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GB" dirty="0"/>
              <a:t>9.Feel they’re accountable only to history</a:t>
            </a:r>
          </a:p>
          <a:p>
            <a:pPr marL="0" indent="0">
              <a:buNone/>
            </a:pPr>
            <a:r>
              <a:rPr lang="en-GB" dirty="0"/>
              <a:t>10.Believe unshakably that they will be vindicated</a:t>
            </a:r>
          </a:p>
          <a:p>
            <a:pPr marL="0" indent="0">
              <a:buNone/>
            </a:pPr>
            <a:r>
              <a:rPr lang="en-GB" dirty="0"/>
              <a:t>11.Are out of touch, isolated</a:t>
            </a:r>
          </a:p>
          <a:p>
            <a:pPr marL="0" indent="0">
              <a:buNone/>
            </a:pPr>
            <a:r>
              <a:rPr lang="en-GB" dirty="0"/>
              <a:t>12.Are restless, reckless, impulsive</a:t>
            </a:r>
          </a:p>
          <a:p>
            <a:pPr marL="0" indent="0">
              <a:buNone/>
            </a:pPr>
            <a:r>
              <a:rPr lang="en-GB" dirty="0"/>
              <a:t>13.Are impractical – overlooking detail and possible unwanted outcomes</a:t>
            </a:r>
          </a:p>
          <a:p>
            <a:pPr marL="0" indent="0">
              <a:buNone/>
            </a:pPr>
            <a:r>
              <a:rPr lang="en-GB" dirty="0"/>
              <a:t>14.Implement incompetently – fail to attend to details through excessive self-confidence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45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Hubristic People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15434" y="1268760"/>
            <a:ext cx="4176464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Seek glory and legacy</a:t>
            </a:r>
          </a:p>
          <a:p>
            <a:pPr marL="0" indent="0">
              <a:buNone/>
            </a:pPr>
            <a:r>
              <a:rPr lang="en-US" dirty="0"/>
              <a:t>Want to take action to cast them (and organization) in a good light</a:t>
            </a:r>
          </a:p>
          <a:p>
            <a:pPr marL="0" indent="0">
              <a:buNone/>
            </a:pPr>
            <a:r>
              <a:rPr lang="en-US" dirty="0"/>
              <a:t>Self-confidence in delivering objectives</a:t>
            </a:r>
          </a:p>
          <a:p>
            <a:pPr marL="0" indent="0">
              <a:buNone/>
            </a:pPr>
            <a:r>
              <a:rPr lang="en-US" dirty="0"/>
              <a:t>Disproportionate concern with image and presentation</a:t>
            </a:r>
          </a:p>
          <a:p>
            <a:pPr marL="0" indent="0">
              <a:buNone/>
            </a:pPr>
            <a:r>
              <a:rPr lang="en-US" b="1" u="sng" dirty="0"/>
              <a:t>CAN LEAD TO RISKY  DECISION MAKING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6" name="Picture 5" descr="iStock_000068485417_Largehero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596" y="1483428"/>
            <a:ext cx="3384376" cy="3758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6229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 mitigate this</a:t>
            </a:r>
            <a:r>
              <a:rPr lang="mr-IN" b="1" dirty="0"/>
              <a:t>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/>
              <a:t>The literature suggests (and Daedalus Trust) hubristic  individuals need ‘</a:t>
            </a:r>
            <a:r>
              <a:rPr lang="en-US" b="1" dirty="0"/>
              <a:t>toe-holders</a:t>
            </a:r>
            <a:r>
              <a:rPr lang="en-US" dirty="0"/>
              <a:t>’ to anchor them and the organization in reality</a:t>
            </a:r>
            <a:r>
              <a:rPr lang="mr-IN" dirty="0"/>
              <a:t>…</a:t>
            </a:r>
            <a:r>
              <a:rPr lang="en-GB" dirty="0"/>
              <a:t>..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GB" dirty="0"/>
              <a:t>In other words, redirect these traits and minimise risk</a:t>
            </a:r>
            <a:r>
              <a:rPr lang="mr-IN" dirty="0"/>
              <a:t>……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 descr="DIRECTOR-OF-COMMUNICATIONS--Solve-Proble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556792"/>
            <a:ext cx="3888432" cy="437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46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641</TotalTime>
  <Words>675</Words>
  <Application>Microsoft Office PowerPoint</Application>
  <PresentationFormat>On-screen Show (4:3)</PresentationFormat>
  <Paragraphs>77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Mangal</vt:lpstr>
      <vt:lpstr>ＭＳ 明朝</vt:lpstr>
      <vt:lpstr>Times New Roman</vt:lpstr>
      <vt:lpstr>Office Theme</vt:lpstr>
      <vt:lpstr>PowerPoint Presentation</vt:lpstr>
      <vt:lpstr>Managing organizational hubris through purpose</vt:lpstr>
      <vt:lpstr>PowerPoint Presentation</vt:lpstr>
      <vt:lpstr>Structure of presentation</vt:lpstr>
      <vt:lpstr>What’s the problem?</vt:lpstr>
      <vt:lpstr>What do we know?</vt:lpstr>
      <vt:lpstr>Hubris Syndrome = need 3 or 4 of these “excruciatingly unflattering” traits (Daedalus Trust)</vt:lpstr>
      <vt:lpstr>Hubristic People</vt:lpstr>
      <vt:lpstr>To mitigate this…</vt:lpstr>
      <vt:lpstr>A critical connection</vt:lpstr>
      <vt:lpstr>The anti-hubris model - Is this an adapted communications model?</vt:lpstr>
      <vt:lpstr>In Summary</vt:lpstr>
      <vt:lpstr>Moving Forward</vt:lpstr>
      <vt:lpstr>References and further reading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maja</dc:creator>
  <cp:lastModifiedBy>Paul Burns</cp:lastModifiedBy>
  <cp:revision>49</cp:revision>
  <dcterms:created xsi:type="dcterms:W3CDTF">2015-02-05T16:28:29Z</dcterms:created>
  <dcterms:modified xsi:type="dcterms:W3CDTF">2019-07-22T15:36:01Z</dcterms:modified>
</cp:coreProperties>
</file>