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73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20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B501F0-2160-2F42-9C2C-882D8DD9AC10}" type="doc">
      <dgm:prSet loTypeId="urn:microsoft.com/office/officeart/2005/8/layout/hProcess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49A5C5B-77CA-A942-B88A-E202CFC683D6}">
      <dgm:prSet/>
      <dgm:spPr/>
      <dgm:t>
        <a:bodyPr/>
        <a:lstStyle/>
        <a:p>
          <a:pPr rtl="0"/>
          <a:r>
            <a:rPr lang="en-US" dirty="0" smtClean="0"/>
            <a:t>Imbalance between followership and leadership</a:t>
          </a:r>
          <a:endParaRPr lang="en-US" dirty="0"/>
        </a:p>
      </dgm:t>
    </dgm:pt>
    <dgm:pt modelId="{7654359C-E0A1-CB47-9AE6-5D088B29B65D}" type="parTrans" cxnId="{F4CF3ABA-5CE5-FA41-8BCF-002C783C9BFC}">
      <dgm:prSet/>
      <dgm:spPr/>
      <dgm:t>
        <a:bodyPr/>
        <a:lstStyle/>
        <a:p>
          <a:endParaRPr lang="en-US"/>
        </a:p>
      </dgm:t>
    </dgm:pt>
    <dgm:pt modelId="{4949BEB0-1092-D748-8545-CBE67AA8A5BF}" type="sibTrans" cxnId="{F4CF3ABA-5CE5-FA41-8BCF-002C783C9BFC}">
      <dgm:prSet/>
      <dgm:spPr/>
      <dgm:t>
        <a:bodyPr/>
        <a:lstStyle/>
        <a:p>
          <a:endParaRPr lang="en-US"/>
        </a:p>
      </dgm:t>
    </dgm:pt>
    <dgm:pt modelId="{663995E1-0DEC-B343-AA4E-D3ACB18101D7}">
      <dgm:prSet/>
      <dgm:spPr/>
      <dgm:t>
        <a:bodyPr/>
        <a:lstStyle/>
        <a:p>
          <a:pPr rtl="0"/>
          <a:r>
            <a:rPr lang="en-US" dirty="0" smtClean="0"/>
            <a:t>Lack of qualitative, constructionist approaches</a:t>
          </a:r>
          <a:endParaRPr lang="en-US" dirty="0"/>
        </a:p>
      </dgm:t>
    </dgm:pt>
    <dgm:pt modelId="{B2649969-EE1F-8C42-8658-45D68C20DDC5}" type="parTrans" cxnId="{7CBF2EDB-BD61-C74A-B9F2-3A109F09D7F9}">
      <dgm:prSet/>
      <dgm:spPr/>
      <dgm:t>
        <a:bodyPr/>
        <a:lstStyle/>
        <a:p>
          <a:endParaRPr lang="en-US"/>
        </a:p>
      </dgm:t>
    </dgm:pt>
    <dgm:pt modelId="{AA348F38-19E1-0541-B1BE-4491D805B451}" type="sibTrans" cxnId="{7CBF2EDB-BD61-C74A-B9F2-3A109F09D7F9}">
      <dgm:prSet/>
      <dgm:spPr/>
      <dgm:t>
        <a:bodyPr/>
        <a:lstStyle/>
        <a:p>
          <a:endParaRPr lang="en-US"/>
        </a:p>
      </dgm:t>
    </dgm:pt>
    <dgm:pt modelId="{005A9A04-824C-C749-A151-F64D5FAB9143}">
      <dgm:prSet custT="1"/>
      <dgm:spPr/>
      <dgm:t>
        <a:bodyPr/>
        <a:lstStyle/>
        <a:p>
          <a:pPr rtl="0">
            <a:lnSpc>
              <a:spcPct val="130000"/>
            </a:lnSpc>
          </a:pPr>
          <a:r>
            <a:rPr lang="en-US" sz="1200" dirty="0" smtClean="0"/>
            <a:t>Widely acknowledged (</a:t>
          </a:r>
          <a:r>
            <a:rPr lang="en-US" sz="1200" dirty="0" err="1" smtClean="0"/>
            <a:t>Bjugstad</a:t>
          </a:r>
          <a:r>
            <a:rPr lang="en-US" sz="1200" dirty="0" smtClean="0"/>
            <a:t> et al, 2006; </a:t>
          </a:r>
          <a:r>
            <a:rPr lang="en-US" sz="1200" dirty="0" err="1" smtClean="0"/>
            <a:t>Carsten</a:t>
          </a:r>
          <a:r>
            <a:rPr lang="en-US" sz="1200" dirty="0" smtClean="0"/>
            <a:t> et al, 2010)</a:t>
          </a:r>
          <a:endParaRPr lang="en-US" sz="1200" dirty="0"/>
        </a:p>
      </dgm:t>
    </dgm:pt>
    <dgm:pt modelId="{E4EE9786-AC43-684D-9482-5F93E8063866}" type="parTrans" cxnId="{064CCD65-C246-5142-A480-141981275D4F}">
      <dgm:prSet/>
      <dgm:spPr/>
      <dgm:t>
        <a:bodyPr/>
        <a:lstStyle/>
        <a:p>
          <a:endParaRPr lang="en-US"/>
        </a:p>
      </dgm:t>
    </dgm:pt>
    <dgm:pt modelId="{9C94EA11-A5A9-1C40-9B7E-1A4F2731D1B0}" type="sibTrans" cxnId="{064CCD65-C246-5142-A480-141981275D4F}">
      <dgm:prSet/>
      <dgm:spPr/>
      <dgm:t>
        <a:bodyPr/>
        <a:lstStyle/>
        <a:p>
          <a:endParaRPr lang="en-US"/>
        </a:p>
      </dgm:t>
    </dgm:pt>
    <dgm:pt modelId="{EC41F810-C281-A846-AB02-680AA5B1443E}">
      <dgm:prSet custT="1"/>
      <dgm:spPr/>
      <dgm:t>
        <a:bodyPr/>
        <a:lstStyle/>
        <a:p>
          <a:pPr rtl="0">
            <a:lnSpc>
              <a:spcPct val="130000"/>
            </a:lnSpc>
          </a:pPr>
          <a:r>
            <a:rPr lang="en-US" sz="1200" dirty="0" smtClean="0"/>
            <a:t>Publications and literature reviews  (</a:t>
          </a:r>
          <a:r>
            <a:rPr lang="en-US" sz="1200" dirty="0" err="1" smtClean="0"/>
            <a:t>Uhl</a:t>
          </a:r>
          <a:r>
            <a:rPr lang="en-US" sz="1200" dirty="0" smtClean="0"/>
            <a:t>-Bien et al, 2014)</a:t>
          </a:r>
          <a:endParaRPr lang="en-US" sz="1200" dirty="0"/>
        </a:p>
      </dgm:t>
    </dgm:pt>
    <dgm:pt modelId="{9B74506C-4801-2C47-BA28-F201AE828C51}" type="parTrans" cxnId="{F0D3EC70-B2CF-BA48-9982-45E8884EA8EB}">
      <dgm:prSet/>
      <dgm:spPr/>
      <dgm:t>
        <a:bodyPr/>
        <a:lstStyle/>
        <a:p>
          <a:endParaRPr lang="en-US"/>
        </a:p>
      </dgm:t>
    </dgm:pt>
    <dgm:pt modelId="{9B684BD5-FB00-AF43-974E-0A6ED5766568}" type="sibTrans" cxnId="{F0D3EC70-B2CF-BA48-9982-45E8884EA8EB}">
      <dgm:prSet/>
      <dgm:spPr/>
      <dgm:t>
        <a:bodyPr/>
        <a:lstStyle/>
        <a:p>
          <a:endParaRPr lang="en-US"/>
        </a:p>
      </dgm:t>
    </dgm:pt>
    <dgm:pt modelId="{E9D2B155-C263-6247-9AD5-CB23218DD527}">
      <dgm:prSet custT="1"/>
      <dgm:spPr/>
      <dgm:t>
        <a:bodyPr/>
        <a:lstStyle/>
        <a:p>
          <a:pPr rtl="0">
            <a:lnSpc>
              <a:spcPct val="130000"/>
            </a:lnSpc>
          </a:pPr>
          <a:r>
            <a:rPr lang="en-US" sz="1200" dirty="0" smtClean="0"/>
            <a:t>Stigma/understanding what it means vs. romancing of leaders (</a:t>
          </a:r>
          <a:r>
            <a:rPr lang="en-US" sz="1200" dirty="0" err="1" smtClean="0"/>
            <a:t>Rost</a:t>
          </a:r>
          <a:r>
            <a:rPr lang="en-US" sz="1200" dirty="0" smtClean="0"/>
            <a:t>, 2008; Kellerman, 2008; </a:t>
          </a:r>
          <a:r>
            <a:rPr lang="en-US" sz="1200" dirty="0" err="1" smtClean="0"/>
            <a:t>Meindl</a:t>
          </a:r>
          <a:r>
            <a:rPr lang="en-US" sz="1200" dirty="0" smtClean="0"/>
            <a:t> et al, 1985)</a:t>
          </a:r>
          <a:endParaRPr lang="en-US" sz="1200" dirty="0"/>
        </a:p>
      </dgm:t>
    </dgm:pt>
    <dgm:pt modelId="{5BE40899-86B7-6741-9029-2A92BF22F207}" type="parTrans" cxnId="{40C51677-4B8E-C343-A630-043CE130E89A}">
      <dgm:prSet/>
      <dgm:spPr/>
      <dgm:t>
        <a:bodyPr/>
        <a:lstStyle/>
        <a:p>
          <a:endParaRPr lang="en-US"/>
        </a:p>
      </dgm:t>
    </dgm:pt>
    <dgm:pt modelId="{B94E5FCD-6E1B-A34A-9B73-84F1A87313F0}" type="sibTrans" cxnId="{40C51677-4B8E-C343-A630-043CE130E89A}">
      <dgm:prSet/>
      <dgm:spPr/>
      <dgm:t>
        <a:bodyPr/>
        <a:lstStyle/>
        <a:p>
          <a:endParaRPr lang="en-US"/>
        </a:p>
      </dgm:t>
    </dgm:pt>
    <dgm:pt modelId="{D1DAE38D-0B8F-5844-A0A2-17CD2B5162B6}">
      <dgm:prSet custT="1"/>
      <dgm:spPr/>
      <dgm:t>
        <a:bodyPr/>
        <a:lstStyle/>
        <a:p>
          <a:pPr rtl="0">
            <a:lnSpc>
              <a:spcPct val="130000"/>
            </a:lnSpc>
          </a:pPr>
          <a:r>
            <a:rPr lang="en-US" sz="1200" dirty="0" smtClean="0"/>
            <a:t>Conceptual discussions of contemporary ideas (Baker, 2007; </a:t>
          </a:r>
          <a:r>
            <a:rPr lang="en-US" sz="1200" dirty="0" err="1" smtClean="0"/>
            <a:t>Carsten</a:t>
          </a:r>
          <a:r>
            <a:rPr lang="en-US" sz="1200" dirty="0" smtClean="0"/>
            <a:t> et al, 2010)</a:t>
          </a:r>
          <a:endParaRPr lang="en-US" sz="1200" dirty="0"/>
        </a:p>
      </dgm:t>
    </dgm:pt>
    <dgm:pt modelId="{05155E04-12AC-7243-8B2C-682BF4CB0ED9}" type="parTrans" cxnId="{6225B0F8-D45A-944F-92A4-18F63B94123B}">
      <dgm:prSet/>
      <dgm:spPr/>
      <dgm:t>
        <a:bodyPr/>
        <a:lstStyle/>
        <a:p>
          <a:endParaRPr lang="en-US"/>
        </a:p>
      </dgm:t>
    </dgm:pt>
    <dgm:pt modelId="{5CC51B15-BA36-FF4D-B640-C4472CCE6276}" type="sibTrans" cxnId="{6225B0F8-D45A-944F-92A4-18F63B94123B}">
      <dgm:prSet/>
      <dgm:spPr/>
      <dgm:t>
        <a:bodyPr/>
        <a:lstStyle/>
        <a:p>
          <a:endParaRPr lang="en-US"/>
        </a:p>
      </dgm:t>
    </dgm:pt>
    <dgm:pt modelId="{30875A59-DDDA-564C-B0F8-59A8AAFD1C35}">
      <dgm:prSet custT="1"/>
      <dgm:spPr/>
      <dgm:t>
        <a:bodyPr/>
        <a:lstStyle/>
        <a:p>
          <a:pPr rtl="0">
            <a:lnSpc>
              <a:spcPct val="130000"/>
            </a:lnSpc>
          </a:pPr>
          <a:r>
            <a:rPr lang="en-US" sz="1200" dirty="0" smtClean="0"/>
            <a:t>Quantitative tendency (Crossman &amp; Crossman, 2011)</a:t>
          </a:r>
          <a:endParaRPr lang="en-US" sz="1200" dirty="0"/>
        </a:p>
      </dgm:t>
    </dgm:pt>
    <dgm:pt modelId="{DFA6E1AA-0ABF-EE4F-A25E-E54420FD9842}" type="parTrans" cxnId="{C33DFE16-633F-7F45-A6DE-DCD39EECCBE6}">
      <dgm:prSet/>
      <dgm:spPr/>
      <dgm:t>
        <a:bodyPr/>
        <a:lstStyle/>
        <a:p>
          <a:endParaRPr lang="en-US"/>
        </a:p>
      </dgm:t>
    </dgm:pt>
    <dgm:pt modelId="{8DA6531C-3A63-D44B-B79E-B1B8C5C60285}" type="sibTrans" cxnId="{C33DFE16-633F-7F45-A6DE-DCD39EECCBE6}">
      <dgm:prSet/>
      <dgm:spPr/>
      <dgm:t>
        <a:bodyPr/>
        <a:lstStyle/>
        <a:p>
          <a:endParaRPr lang="en-US"/>
        </a:p>
      </dgm:t>
    </dgm:pt>
    <dgm:pt modelId="{8B54DDAE-8AC5-BC45-B2D2-6F268DB00AF8}">
      <dgm:prSet custT="1"/>
      <dgm:spPr/>
      <dgm:t>
        <a:bodyPr/>
        <a:lstStyle/>
        <a:p>
          <a:pPr rtl="0">
            <a:lnSpc>
              <a:spcPct val="130000"/>
            </a:lnSpc>
          </a:pPr>
          <a:r>
            <a:rPr lang="en-US" sz="1200" dirty="0" smtClean="0"/>
            <a:t>Exploring what we mean by ‘follower’ (</a:t>
          </a:r>
          <a:r>
            <a:rPr lang="en-US" sz="1200" dirty="0" err="1" smtClean="0"/>
            <a:t>Carsten</a:t>
          </a:r>
          <a:r>
            <a:rPr lang="en-US" sz="1200" dirty="0" smtClean="0"/>
            <a:t> et al, 2010)</a:t>
          </a:r>
          <a:endParaRPr lang="en-US" sz="1200" dirty="0"/>
        </a:p>
      </dgm:t>
    </dgm:pt>
    <dgm:pt modelId="{452BE37E-B912-664B-B748-3766FDB833F1}" type="parTrans" cxnId="{E1A0F7BC-58B5-3148-B299-02EEA59A9180}">
      <dgm:prSet/>
      <dgm:spPr/>
      <dgm:t>
        <a:bodyPr/>
        <a:lstStyle/>
        <a:p>
          <a:endParaRPr lang="en-US"/>
        </a:p>
      </dgm:t>
    </dgm:pt>
    <dgm:pt modelId="{C5FA7260-D32A-5A47-9352-9A85FAECE010}" type="sibTrans" cxnId="{E1A0F7BC-58B5-3148-B299-02EEA59A9180}">
      <dgm:prSet/>
      <dgm:spPr/>
      <dgm:t>
        <a:bodyPr/>
        <a:lstStyle/>
        <a:p>
          <a:endParaRPr lang="en-US"/>
        </a:p>
      </dgm:t>
    </dgm:pt>
    <dgm:pt modelId="{B739A085-D9F6-9C46-8D9E-50E4BC68135D}">
      <dgm:prSet/>
      <dgm:spPr/>
      <dgm:t>
        <a:bodyPr/>
        <a:lstStyle/>
        <a:p>
          <a:pPr rtl="0"/>
          <a:r>
            <a:rPr lang="en-US" dirty="0" smtClean="0"/>
            <a:t>Lack of follower-focused approaches</a:t>
          </a:r>
          <a:endParaRPr lang="en-US" dirty="0"/>
        </a:p>
      </dgm:t>
    </dgm:pt>
    <dgm:pt modelId="{421AA6B1-812A-7B42-9727-A4DAB07342BB}" type="parTrans" cxnId="{B87BBEB5-7582-FE46-BC31-797C5E78B991}">
      <dgm:prSet/>
      <dgm:spPr/>
      <dgm:t>
        <a:bodyPr/>
        <a:lstStyle/>
        <a:p>
          <a:endParaRPr lang="en-US"/>
        </a:p>
      </dgm:t>
    </dgm:pt>
    <dgm:pt modelId="{5F663235-E5E4-C541-8DC8-4F9F6557F5E4}" type="sibTrans" cxnId="{B87BBEB5-7582-FE46-BC31-797C5E78B991}">
      <dgm:prSet/>
      <dgm:spPr/>
      <dgm:t>
        <a:bodyPr/>
        <a:lstStyle/>
        <a:p>
          <a:endParaRPr lang="en-US"/>
        </a:p>
      </dgm:t>
    </dgm:pt>
    <dgm:pt modelId="{D33BB5EA-B41E-764D-8F68-2DCB2BAE2175}">
      <dgm:prSet custT="1"/>
      <dgm:spPr/>
      <dgm:t>
        <a:bodyPr/>
        <a:lstStyle/>
        <a:p>
          <a:pPr rtl="0">
            <a:lnSpc>
              <a:spcPct val="130000"/>
            </a:lnSpc>
          </a:pPr>
          <a:r>
            <a:rPr lang="en-US" sz="1200" dirty="0" smtClean="0"/>
            <a:t>Followership as an ‘afterthought’ (Kelley, 2008; </a:t>
          </a:r>
          <a:r>
            <a:rPr lang="en-US" sz="1200" dirty="0" err="1" smtClean="0"/>
            <a:t>Avolio</a:t>
          </a:r>
          <a:r>
            <a:rPr lang="en-US" sz="1200" dirty="0" smtClean="0"/>
            <a:t> &amp; </a:t>
          </a:r>
          <a:r>
            <a:rPr lang="en-US" sz="1200" dirty="0" err="1" smtClean="0"/>
            <a:t>Reichard</a:t>
          </a:r>
          <a:r>
            <a:rPr lang="en-US" sz="1200" dirty="0" smtClean="0"/>
            <a:t>, 2008)</a:t>
          </a:r>
          <a:endParaRPr lang="en-US" sz="1200" dirty="0"/>
        </a:p>
      </dgm:t>
    </dgm:pt>
    <dgm:pt modelId="{5737A450-2924-D241-A475-7809C90577F2}" type="parTrans" cxnId="{B0E0D7B4-2812-1E43-800D-068AAA7BD7B0}">
      <dgm:prSet/>
      <dgm:spPr/>
      <dgm:t>
        <a:bodyPr/>
        <a:lstStyle/>
        <a:p>
          <a:endParaRPr lang="en-US"/>
        </a:p>
      </dgm:t>
    </dgm:pt>
    <dgm:pt modelId="{140D84A9-B9C3-0749-BD3F-3201681036D6}" type="sibTrans" cxnId="{B0E0D7B4-2812-1E43-800D-068AAA7BD7B0}">
      <dgm:prSet/>
      <dgm:spPr/>
      <dgm:t>
        <a:bodyPr/>
        <a:lstStyle/>
        <a:p>
          <a:endParaRPr lang="en-US"/>
        </a:p>
      </dgm:t>
    </dgm:pt>
    <dgm:pt modelId="{5B19E1A5-8527-774C-BFC4-3DB9E2DB74AB}">
      <dgm:prSet custT="1"/>
      <dgm:spPr/>
      <dgm:t>
        <a:bodyPr/>
        <a:lstStyle/>
        <a:p>
          <a:pPr rtl="0">
            <a:lnSpc>
              <a:spcPct val="130000"/>
            </a:lnSpc>
          </a:pPr>
          <a:r>
            <a:rPr lang="en-US" sz="1200" dirty="0" smtClean="0"/>
            <a:t>Follower centric </a:t>
          </a:r>
          <a:r>
            <a:rPr lang="en-US" sz="1200" dirty="0" err="1" smtClean="0"/>
            <a:t>vs</a:t>
          </a:r>
          <a:r>
            <a:rPr lang="en-US" sz="1200" dirty="0" smtClean="0"/>
            <a:t>, follower focused (Kean et al, 2011)</a:t>
          </a:r>
          <a:endParaRPr lang="en-US" sz="1200" dirty="0"/>
        </a:p>
      </dgm:t>
    </dgm:pt>
    <dgm:pt modelId="{80CA2B00-19EA-CD43-9CDA-041216D79A82}" type="parTrans" cxnId="{F9FA07A8-9301-674B-A546-000F532FFC3B}">
      <dgm:prSet/>
      <dgm:spPr/>
      <dgm:t>
        <a:bodyPr/>
        <a:lstStyle/>
        <a:p>
          <a:endParaRPr lang="en-US"/>
        </a:p>
      </dgm:t>
    </dgm:pt>
    <dgm:pt modelId="{8FD3A403-6EFF-3042-8061-AFE11090C030}" type="sibTrans" cxnId="{F9FA07A8-9301-674B-A546-000F532FFC3B}">
      <dgm:prSet/>
      <dgm:spPr/>
      <dgm:t>
        <a:bodyPr/>
        <a:lstStyle/>
        <a:p>
          <a:endParaRPr lang="en-US"/>
        </a:p>
      </dgm:t>
    </dgm:pt>
    <dgm:pt modelId="{C3BA1CA2-8BC3-6040-9D0E-698702427D88}">
      <dgm:prSet custT="1"/>
      <dgm:spPr/>
      <dgm:t>
        <a:bodyPr/>
        <a:lstStyle/>
        <a:p>
          <a:pPr rtl="0">
            <a:lnSpc>
              <a:spcPct val="130000"/>
            </a:lnSpc>
          </a:pPr>
          <a:r>
            <a:rPr lang="en-US" sz="1200" dirty="0" smtClean="0"/>
            <a:t>Focusing on interconnected processes and not isolating followers (Kellerman, 2007; Baker, 2007; </a:t>
          </a:r>
          <a:r>
            <a:rPr lang="en-US" sz="1200" dirty="0" err="1" smtClean="0"/>
            <a:t>Srinivasan</a:t>
          </a:r>
          <a:r>
            <a:rPr lang="en-US" sz="1200" dirty="0" smtClean="0"/>
            <a:t> &amp; </a:t>
          </a:r>
          <a:r>
            <a:rPr lang="en-US" sz="1200" dirty="0" err="1" smtClean="0"/>
            <a:t>Holsinger</a:t>
          </a:r>
          <a:r>
            <a:rPr lang="en-US" sz="1200" dirty="0" smtClean="0"/>
            <a:t>, 2012)</a:t>
          </a:r>
          <a:endParaRPr lang="en-US" sz="1200" dirty="0"/>
        </a:p>
      </dgm:t>
    </dgm:pt>
    <dgm:pt modelId="{37261BA5-F015-B64A-957F-4F3025B18B59}" type="parTrans" cxnId="{8392D66A-7B31-A14B-91C4-55874462F8A6}">
      <dgm:prSet/>
      <dgm:spPr/>
      <dgm:t>
        <a:bodyPr/>
        <a:lstStyle/>
        <a:p>
          <a:endParaRPr lang="en-US"/>
        </a:p>
      </dgm:t>
    </dgm:pt>
    <dgm:pt modelId="{5E8838A8-1BB9-5144-BC2B-087CF1FD4049}" type="sibTrans" cxnId="{8392D66A-7B31-A14B-91C4-55874462F8A6}">
      <dgm:prSet/>
      <dgm:spPr/>
      <dgm:t>
        <a:bodyPr/>
        <a:lstStyle/>
        <a:p>
          <a:endParaRPr lang="en-US"/>
        </a:p>
      </dgm:t>
    </dgm:pt>
    <dgm:pt modelId="{5F9A01DC-9FEC-5745-8249-AD424842DC04}">
      <dgm:prSet custT="1"/>
      <dgm:spPr/>
      <dgm:t>
        <a:bodyPr/>
        <a:lstStyle/>
        <a:p>
          <a:pPr rtl="0">
            <a:lnSpc>
              <a:spcPct val="130000"/>
            </a:lnSpc>
          </a:pPr>
          <a:endParaRPr lang="en-US" sz="1200" dirty="0"/>
        </a:p>
      </dgm:t>
    </dgm:pt>
    <dgm:pt modelId="{6D0E4BA9-848A-D548-A227-7356406E3719}" type="parTrans" cxnId="{6FB4E052-291D-2B4C-B360-ACF23B32BFD9}">
      <dgm:prSet/>
      <dgm:spPr/>
      <dgm:t>
        <a:bodyPr/>
        <a:lstStyle/>
        <a:p>
          <a:endParaRPr lang="en-US"/>
        </a:p>
      </dgm:t>
    </dgm:pt>
    <dgm:pt modelId="{2ED1AE0A-301A-864A-83C6-EEDDB9B0FEAD}" type="sibTrans" cxnId="{6FB4E052-291D-2B4C-B360-ACF23B32BFD9}">
      <dgm:prSet/>
      <dgm:spPr/>
      <dgm:t>
        <a:bodyPr/>
        <a:lstStyle/>
        <a:p>
          <a:endParaRPr lang="en-US"/>
        </a:p>
      </dgm:t>
    </dgm:pt>
    <dgm:pt modelId="{696C9224-33B4-C94D-9694-AE5BEC603520}">
      <dgm:prSet custT="1"/>
      <dgm:spPr/>
      <dgm:t>
        <a:bodyPr/>
        <a:lstStyle/>
        <a:p>
          <a:pPr rtl="0">
            <a:lnSpc>
              <a:spcPct val="130000"/>
            </a:lnSpc>
          </a:pPr>
          <a:endParaRPr lang="en-US" sz="1200" dirty="0"/>
        </a:p>
      </dgm:t>
    </dgm:pt>
    <dgm:pt modelId="{1B330950-CC0E-384A-B81B-630C24D82A7E}" type="parTrans" cxnId="{30769C33-21B7-2F4E-A26B-8C5FFBE6593D}">
      <dgm:prSet/>
      <dgm:spPr/>
      <dgm:t>
        <a:bodyPr/>
        <a:lstStyle/>
        <a:p>
          <a:endParaRPr lang="en-US"/>
        </a:p>
      </dgm:t>
    </dgm:pt>
    <dgm:pt modelId="{937515F1-D9AF-C24E-88F5-DFEBE2DE316B}" type="sibTrans" cxnId="{30769C33-21B7-2F4E-A26B-8C5FFBE6593D}">
      <dgm:prSet/>
      <dgm:spPr/>
      <dgm:t>
        <a:bodyPr/>
        <a:lstStyle/>
        <a:p>
          <a:endParaRPr lang="en-US"/>
        </a:p>
      </dgm:t>
    </dgm:pt>
    <dgm:pt modelId="{691AB1DC-D358-0342-A69F-E19B7F740CDC}">
      <dgm:prSet custT="1"/>
      <dgm:spPr/>
      <dgm:t>
        <a:bodyPr/>
        <a:lstStyle/>
        <a:p>
          <a:pPr rtl="0">
            <a:lnSpc>
              <a:spcPct val="130000"/>
            </a:lnSpc>
          </a:pPr>
          <a:endParaRPr lang="en-US" sz="1200" dirty="0"/>
        </a:p>
      </dgm:t>
    </dgm:pt>
    <dgm:pt modelId="{108E99AB-4B04-8C40-B29E-420CF5363552}" type="parTrans" cxnId="{395FF259-D939-794B-AE96-E771E3E58848}">
      <dgm:prSet/>
      <dgm:spPr/>
      <dgm:t>
        <a:bodyPr/>
        <a:lstStyle/>
        <a:p>
          <a:endParaRPr lang="en-US"/>
        </a:p>
      </dgm:t>
    </dgm:pt>
    <dgm:pt modelId="{6CFE529D-9186-F249-B1E5-B1AD157365E8}" type="sibTrans" cxnId="{395FF259-D939-794B-AE96-E771E3E58848}">
      <dgm:prSet/>
      <dgm:spPr/>
      <dgm:t>
        <a:bodyPr/>
        <a:lstStyle/>
        <a:p>
          <a:endParaRPr lang="en-US"/>
        </a:p>
      </dgm:t>
    </dgm:pt>
    <dgm:pt modelId="{F45BFE01-E8EB-1448-A177-C670CFB27B6C}">
      <dgm:prSet custT="1"/>
      <dgm:spPr/>
      <dgm:t>
        <a:bodyPr/>
        <a:lstStyle/>
        <a:p>
          <a:pPr rtl="0">
            <a:lnSpc>
              <a:spcPct val="130000"/>
            </a:lnSpc>
          </a:pPr>
          <a:endParaRPr lang="en-US" sz="1200" dirty="0"/>
        </a:p>
      </dgm:t>
    </dgm:pt>
    <dgm:pt modelId="{5363AD4A-3E8F-8841-B690-66F03B960974}" type="parTrans" cxnId="{4FDFA2A7-2C55-4A45-8AB5-F8A461AFFCE1}">
      <dgm:prSet/>
      <dgm:spPr/>
      <dgm:t>
        <a:bodyPr/>
        <a:lstStyle/>
        <a:p>
          <a:endParaRPr lang="en-US"/>
        </a:p>
      </dgm:t>
    </dgm:pt>
    <dgm:pt modelId="{18A26881-EF74-3548-A0F9-45E10B80B93B}" type="sibTrans" cxnId="{4FDFA2A7-2C55-4A45-8AB5-F8A461AFFCE1}">
      <dgm:prSet/>
      <dgm:spPr/>
      <dgm:t>
        <a:bodyPr/>
        <a:lstStyle/>
        <a:p>
          <a:endParaRPr lang="en-US"/>
        </a:p>
      </dgm:t>
    </dgm:pt>
    <dgm:pt modelId="{95AF118D-56A3-F340-A546-64EE09DB551C}">
      <dgm:prSet custT="1"/>
      <dgm:spPr/>
      <dgm:t>
        <a:bodyPr/>
        <a:lstStyle/>
        <a:p>
          <a:pPr rtl="0">
            <a:lnSpc>
              <a:spcPct val="130000"/>
            </a:lnSpc>
          </a:pPr>
          <a:endParaRPr lang="en-US" sz="1200" dirty="0"/>
        </a:p>
      </dgm:t>
    </dgm:pt>
    <dgm:pt modelId="{4C84FE44-E29D-5349-B3F2-208FDAE2939F}" type="parTrans" cxnId="{BEDE539F-0A2B-B54F-A309-20DE49D0F825}">
      <dgm:prSet/>
      <dgm:spPr/>
      <dgm:t>
        <a:bodyPr/>
        <a:lstStyle/>
        <a:p>
          <a:endParaRPr lang="en-US"/>
        </a:p>
      </dgm:t>
    </dgm:pt>
    <dgm:pt modelId="{16E24AF5-B29A-AD4C-BCBE-53CFB71BDE94}" type="sibTrans" cxnId="{BEDE539F-0A2B-B54F-A309-20DE49D0F825}">
      <dgm:prSet/>
      <dgm:spPr/>
      <dgm:t>
        <a:bodyPr/>
        <a:lstStyle/>
        <a:p>
          <a:endParaRPr lang="en-US"/>
        </a:p>
      </dgm:t>
    </dgm:pt>
    <dgm:pt modelId="{8D8C0199-47A2-DE4C-AD2F-4395A09BB5A1}">
      <dgm:prSet custT="1"/>
      <dgm:spPr/>
      <dgm:t>
        <a:bodyPr/>
        <a:lstStyle/>
        <a:p>
          <a:pPr rtl="0">
            <a:lnSpc>
              <a:spcPct val="130000"/>
            </a:lnSpc>
          </a:pPr>
          <a:endParaRPr lang="en-US" sz="1200" dirty="0"/>
        </a:p>
      </dgm:t>
    </dgm:pt>
    <dgm:pt modelId="{B5F46200-8D43-1342-A942-EF0065F27C45}" type="parTrans" cxnId="{C2B35926-F7AE-DC4C-BD07-A3D133991574}">
      <dgm:prSet/>
      <dgm:spPr/>
      <dgm:t>
        <a:bodyPr/>
        <a:lstStyle/>
        <a:p>
          <a:endParaRPr lang="en-US"/>
        </a:p>
      </dgm:t>
    </dgm:pt>
    <dgm:pt modelId="{9026037E-3DA8-CE4F-AA74-B06439B12E3E}" type="sibTrans" cxnId="{C2B35926-F7AE-DC4C-BD07-A3D133991574}">
      <dgm:prSet/>
      <dgm:spPr/>
      <dgm:t>
        <a:bodyPr/>
        <a:lstStyle/>
        <a:p>
          <a:endParaRPr lang="en-US"/>
        </a:p>
      </dgm:t>
    </dgm:pt>
    <dgm:pt modelId="{A4C11C7A-8909-2D4A-98B0-0D6064B78B1E}" type="pres">
      <dgm:prSet presAssocID="{FDB501F0-2160-2F42-9C2C-882D8DD9AC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117DB7-4EE8-9E4C-BB1C-12D87734B41D}" type="pres">
      <dgm:prSet presAssocID="{FDB501F0-2160-2F42-9C2C-882D8DD9AC10}" presName="tSp" presStyleCnt="0"/>
      <dgm:spPr/>
    </dgm:pt>
    <dgm:pt modelId="{C8040AC4-0109-9F40-9082-D283CAF89677}" type="pres">
      <dgm:prSet presAssocID="{FDB501F0-2160-2F42-9C2C-882D8DD9AC10}" presName="bSp" presStyleCnt="0"/>
      <dgm:spPr/>
    </dgm:pt>
    <dgm:pt modelId="{66674DED-FDC7-C942-8EB6-8670DD6D37B2}" type="pres">
      <dgm:prSet presAssocID="{FDB501F0-2160-2F42-9C2C-882D8DD9AC10}" presName="process" presStyleCnt="0"/>
      <dgm:spPr/>
    </dgm:pt>
    <dgm:pt modelId="{C0557132-A6ED-AB46-AB61-851E991D6760}" type="pres">
      <dgm:prSet presAssocID="{D49A5C5B-77CA-A942-B88A-E202CFC683D6}" presName="composite1" presStyleCnt="0"/>
      <dgm:spPr/>
    </dgm:pt>
    <dgm:pt modelId="{52278D8A-079F-7B4E-87A6-A4A90AC6D50E}" type="pres">
      <dgm:prSet presAssocID="{D49A5C5B-77CA-A942-B88A-E202CFC683D6}" presName="dummyNode1" presStyleLbl="node1" presStyleIdx="0" presStyleCnt="3"/>
      <dgm:spPr/>
    </dgm:pt>
    <dgm:pt modelId="{A9A8B7E3-02C6-C646-AFCB-F835436A8D04}" type="pres">
      <dgm:prSet presAssocID="{D49A5C5B-77CA-A942-B88A-E202CFC683D6}" presName="childNode1" presStyleLbl="bgAcc1" presStyleIdx="0" presStyleCnt="3" custScaleY="222353" custLinFactNeighborX="-115" custLinFactNeighborY="-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E1E08-6DE4-864B-9F01-BE608A71A52F}" type="pres">
      <dgm:prSet presAssocID="{D49A5C5B-77CA-A942-B88A-E202CFC683D6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27DB4-E247-FB41-B5A7-AC371C59B84C}" type="pres">
      <dgm:prSet presAssocID="{D49A5C5B-77CA-A942-B88A-E202CFC683D6}" presName="parentNode1" presStyleLbl="node1" presStyleIdx="0" presStyleCnt="3" custLinFactY="46622" custLinFactNeighborX="2278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DCE7E-7199-CC4C-B067-E212010E0EC3}" type="pres">
      <dgm:prSet presAssocID="{D49A5C5B-77CA-A942-B88A-E202CFC683D6}" presName="connSite1" presStyleCnt="0"/>
      <dgm:spPr/>
    </dgm:pt>
    <dgm:pt modelId="{D85B69B3-C3A0-1348-A504-AE5E42A4C03A}" type="pres">
      <dgm:prSet presAssocID="{4949BEB0-1092-D748-8545-CBE67AA8A5BF}" presName="Name9" presStyleLbl="sibTrans2D1" presStyleIdx="0" presStyleCnt="2"/>
      <dgm:spPr/>
      <dgm:t>
        <a:bodyPr/>
        <a:lstStyle/>
        <a:p>
          <a:endParaRPr lang="en-US"/>
        </a:p>
      </dgm:t>
    </dgm:pt>
    <dgm:pt modelId="{951FC8E9-D648-1F45-B8B2-3296E7B14735}" type="pres">
      <dgm:prSet presAssocID="{B739A085-D9F6-9C46-8D9E-50E4BC68135D}" presName="composite2" presStyleCnt="0"/>
      <dgm:spPr/>
    </dgm:pt>
    <dgm:pt modelId="{52828BA6-B87C-DC4D-B72F-0671BC0D58FE}" type="pres">
      <dgm:prSet presAssocID="{B739A085-D9F6-9C46-8D9E-50E4BC68135D}" presName="dummyNode2" presStyleLbl="node1" presStyleIdx="0" presStyleCnt="3"/>
      <dgm:spPr/>
    </dgm:pt>
    <dgm:pt modelId="{69932905-A29C-1946-AE7D-E962CCF95EC3}" type="pres">
      <dgm:prSet presAssocID="{B739A085-D9F6-9C46-8D9E-50E4BC68135D}" presName="childNode2" presStyleLbl="bgAcc1" presStyleIdx="1" presStyleCnt="3" custScaleY="2223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286B92-7BB8-6E41-A4C4-221282344F3B}" type="pres">
      <dgm:prSet presAssocID="{B739A085-D9F6-9C46-8D9E-50E4BC68135D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9F654E-0660-7246-9139-CF31D466A407}" type="pres">
      <dgm:prSet presAssocID="{B739A085-D9F6-9C46-8D9E-50E4BC68135D}" presName="parentNode2" presStyleLbl="node1" presStyleIdx="1" presStyleCnt="3" custLinFactY="-1526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39AE5B-030F-244E-8F43-9F12C99C14B2}" type="pres">
      <dgm:prSet presAssocID="{B739A085-D9F6-9C46-8D9E-50E4BC68135D}" presName="connSite2" presStyleCnt="0"/>
      <dgm:spPr/>
    </dgm:pt>
    <dgm:pt modelId="{33B072EA-C9C2-8044-9060-003EC58D3E98}" type="pres">
      <dgm:prSet presAssocID="{5F663235-E5E4-C541-8DC8-4F9F6557F5E4}" presName="Name18" presStyleLbl="sibTrans2D1" presStyleIdx="1" presStyleCnt="2"/>
      <dgm:spPr/>
      <dgm:t>
        <a:bodyPr/>
        <a:lstStyle/>
        <a:p>
          <a:endParaRPr lang="en-US"/>
        </a:p>
      </dgm:t>
    </dgm:pt>
    <dgm:pt modelId="{DE0F849F-F290-FA40-A8A2-11E0285FE692}" type="pres">
      <dgm:prSet presAssocID="{663995E1-0DEC-B343-AA4E-D3ACB18101D7}" presName="composite1" presStyleCnt="0"/>
      <dgm:spPr/>
    </dgm:pt>
    <dgm:pt modelId="{0D69C7C3-3EE0-BC4C-978A-E9482EDC9267}" type="pres">
      <dgm:prSet presAssocID="{663995E1-0DEC-B343-AA4E-D3ACB18101D7}" presName="dummyNode1" presStyleLbl="node1" presStyleIdx="1" presStyleCnt="3"/>
      <dgm:spPr/>
    </dgm:pt>
    <dgm:pt modelId="{697EF554-20A0-ED46-A8DC-CF9416BC5303}" type="pres">
      <dgm:prSet presAssocID="{663995E1-0DEC-B343-AA4E-D3ACB18101D7}" presName="childNode1" presStyleLbl="bgAcc1" presStyleIdx="2" presStyleCnt="3" custScaleX="173751" custScaleY="225944" custLinFactNeighborX="-67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024F2-7AA1-1A49-9069-24E6EF785C2D}" type="pres">
      <dgm:prSet presAssocID="{663995E1-0DEC-B343-AA4E-D3ACB18101D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D5756-57E4-6B4B-8047-46E6BEA1E5D1}" type="pres">
      <dgm:prSet presAssocID="{663995E1-0DEC-B343-AA4E-D3ACB18101D7}" presName="parentNode1" presStyleLbl="node1" presStyleIdx="2" presStyleCnt="3" custLinFactY="45558" custLinFactNeighborX="23283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B8D8F-32E5-3749-A232-E2F7FE1DECCA}" type="pres">
      <dgm:prSet presAssocID="{663995E1-0DEC-B343-AA4E-D3ACB18101D7}" presName="connSite1" presStyleCnt="0"/>
      <dgm:spPr/>
    </dgm:pt>
  </dgm:ptLst>
  <dgm:cxnLst>
    <dgm:cxn modelId="{4FDFA2A7-2C55-4A45-8AB5-F8A461AFFCE1}" srcId="{663995E1-0DEC-B343-AA4E-D3ACB18101D7}" destId="{F45BFE01-E8EB-1448-A177-C670CFB27B6C}" srcOrd="1" destOrd="0" parTransId="{5363AD4A-3E8F-8841-B690-66F03B960974}" sibTransId="{18A26881-EF74-3548-A0F9-45E10B80B93B}"/>
    <dgm:cxn modelId="{B03FFBA2-F895-A14E-8283-F9A1C5817E74}" type="presOf" srcId="{95AF118D-56A3-F340-A546-64EE09DB551C}" destId="{697EF554-20A0-ED46-A8DC-CF9416BC5303}" srcOrd="0" destOrd="3" presId="urn:microsoft.com/office/officeart/2005/8/layout/hProcess4"/>
    <dgm:cxn modelId="{21243DD9-CEB2-BA46-A4C9-AF436F654DF7}" type="presOf" srcId="{8B54DDAE-8AC5-BC45-B2D2-6F268DB00AF8}" destId="{697EF554-20A0-ED46-A8DC-CF9416BC5303}" srcOrd="0" destOrd="4" presId="urn:microsoft.com/office/officeart/2005/8/layout/hProcess4"/>
    <dgm:cxn modelId="{B83AA8F0-6746-B44B-8917-002CBE791FA9}" type="presOf" srcId="{005A9A04-824C-C749-A151-F64D5FAB9143}" destId="{A9A8B7E3-02C6-C646-AFCB-F835436A8D04}" srcOrd="0" destOrd="0" presId="urn:microsoft.com/office/officeart/2005/8/layout/hProcess4"/>
    <dgm:cxn modelId="{7A3B6D99-EB05-E049-92B6-180BEDA0F24B}" type="presOf" srcId="{FDB501F0-2160-2F42-9C2C-882D8DD9AC10}" destId="{A4C11C7A-8909-2D4A-98B0-0D6064B78B1E}" srcOrd="0" destOrd="0" presId="urn:microsoft.com/office/officeart/2005/8/layout/hProcess4"/>
    <dgm:cxn modelId="{C2B35926-F7AE-DC4C-BD07-A3D133991574}" srcId="{663995E1-0DEC-B343-AA4E-D3ACB18101D7}" destId="{8D8C0199-47A2-DE4C-AD2F-4395A09BB5A1}" srcOrd="5" destOrd="0" parTransId="{B5F46200-8D43-1342-A942-EF0065F27C45}" sibTransId="{9026037E-3DA8-CE4F-AA74-B06439B12E3E}"/>
    <dgm:cxn modelId="{DC5C8C64-0851-8442-91DB-8D1529C40AFD}" type="presOf" srcId="{005A9A04-824C-C749-A151-F64D5FAB9143}" destId="{D1FE1E08-6DE4-864B-9F01-BE608A71A52F}" srcOrd="1" destOrd="0" presId="urn:microsoft.com/office/officeart/2005/8/layout/hProcess4"/>
    <dgm:cxn modelId="{BEDE539F-0A2B-B54F-A309-20DE49D0F825}" srcId="{663995E1-0DEC-B343-AA4E-D3ACB18101D7}" destId="{95AF118D-56A3-F340-A546-64EE09DB551C}" srcOrd="3" destOrd="0" parTransId="{4C84FE44-E29D-5349-B3F2-208FDAE2939F}" sibTransId="{16E24AF5-B29A-AD4C-BCBE-53CFB71BDE94}"/>
    <dgm:cxn modelId="{EDC90F0A-9FAA-C441-B0F2-742AAD74FCE4}" type="presOf" srcId="{D49A5C5B-77CA-A942-B88A-E202CFC683D6}" destId="{8CF27DB4-E247-FB41-B5A7-AC371C59B84C}" srcOrd="0" destOrd="0" presId="urn:microsoft.com/office/officeart/2005/8/layout/hProcess4"/>
    <dgm:cxn modelId="{3320AC0D-CCFF-F84D-B0CC-0CEFCEF88306}" type="presOf" srcId="{D1DAE38D-0B8F-5844-A0A2-17CD2B5162B6}" destId="{BD2024F2-7AA1-1A49-9069-24E6EF785C2D}" srcOrd="1" destOrd="0" presId="urn:microsoft.com/office/officeart/2005/8/layout/hProcess4"/>
    <dgm:cxn modelId="{75767C04-78CF-5643-8CFC-803A7C68EF87}" type="presOf" srcId="{8B54DDAE-8AC5-BC45-B2D2-6F268DB00AF8}" destId="{BD2024F2-7AA1-1A49-9069-24E6EF785C2D}" srcOrd="1" destOrd="4" presId="urn:microsoft.com/office/officeart/2005/8/layout/hProcess4"/>
    <dgm:cxn modelId="{B0933D2D-5A01-7A48-9666-3D539E2604EE}" type="presOf" srcId="{691AB1DC-D358-0342-A69F-E19B7F740CDC}" destId="{69932905-A29C-1946-AE7D-E962CCF95EC3}" srcOrd="0" destOrd="1" presId="urn:microsoft.com/office/officeart/2005/8/layout/hProcess4"/>
    <dgm:cxn modelId="{F9FA07A8-9301-674B-A546-000F532FFC3B}" srcId="{B739A085-D9F6-9C46-8D9E-50E4BC68135D}" destId="{5B19E1A5-8527-774C-BFC4-3DB9E2DB74AB}" srcOrd="2" destOrd="0" parTransId="{80CA2B00-19EA-CD43-9CDA-041216D79A82}" sibTransId="{8FD3A403-6EFF-3042-8061-AFE11090C030}"/>
    <dgm:cxn modelId="{3BE5326F-9029-FE44-8CAD-E33CE0713EF7}" type="presOf" srcId="{D1DAE38D-0B8F-5844-A0A2-17CD2B5162B6}" destId="{697EF554-20A0-ED46-A8DC-CF9416BC5303}" srcOrd="0" destOrd="0" presId="urn:microsoft.com/office/officeart/2005/8/layout/hProcess4"/>
    <dgm:cxn modelId="{40FE85F4-6438-E841-8E93-85F0664A44F5}" type="presOf" srcId="{5F663235-E5E4-C541-8DC8-4F9F6557F5E4}" destId="{33B072EA-C9C2-8044-9060-003EC58D3E98}" srcOrd="0" destOrd="0" presId="urn:microsoft.com/office/officeart/2005/8/layout/hProcess4"/>
    <dgm:cxn modelId="{DD710247-BD06-C04E-BF5B-A3895CE03B45}" type="presOf" srcId="{EC41F810-C281-A846-AB02-680AA5B1443E}" destId="{D1FE1E08-6DE4-864B-9F01-BE608A71A52F}" srcOrd="1" destOrd="2" presId="urn:microsoft.com/office/officeart/2005/8/layout/hProcess4"/>
    <dgm:cxn modelId="{8EAB1966-87AF-8D43-946B-C95A24E179BE}" type="presOf" srcId="{EC41F810-C281-A846-AB02-680AA5B1443E}" destId="{A9A8B7E3-02C6-C646-AFCB-F835436A8D04}" srcOrd="0" destOrd="2" presId="urn:microsoft.com/office/officeart/2005/8/layout/hProcess4"/>
    <dgm:cxn modelId="{CB05401B-DBB0-B04A-83B7-38764F4D4A6B}" type="presOf" srcId="{5B19E1A5-8527-774C-BFC4-3DB9E2DB74AB}" destId="{71286B92-7BB8-6E41-A4C4-221282344F3B}" srcOrd="1" destOrd="2" presId="urn:microsoft.com/office/officeart/2005/8/layout/hProcess4"/>
    <dgm:cxn modelId="{9EE34D53-BBD6-9D49-A02E-263B0805EC2A}" type="presOf" srcId="{30875A59-DDDA-564C-B0F8-59A8AAFD1C35}" destId="{697EF554-20A0-ED46-A8DC-CF9416BC5303}" srcOrd="0" destOrd="2" presId="urn:microsoft.com/office/officeart/2005/8/layout/hProcess4"/>
    <dgm:cxn modelId="{B0E0D7B4-2812-1E43-800D-068AAA7BD7B0}" srcId="{B739A085-D9F6-9C46-8D9E-50E4BC68135D}" destId="{D33BB5EA-B41E-764D-8F68-2DCB2BAE2175}" srcOrd="0" destOrd="0" parTransId="{5737A450-2924-D241-A475-7809C90577F2}" sibTransId="{140D84A9-B9C3-0749-BD3F-3201681036D6}"/>
    <dgm:cxn modelId="{67972C21-666D-2A45-BFD3-22DC18238687}" type="presOf" srcId="{D33BB5EA-B41E-764D-8F68-2DCB2BAE2175}" destId="{71286B92-7BB8-6E41-A4C4-221282344F3B}" srcOrd="1" destOrd="0" presId="urn:microsoft.com/office/officeart/2005/8/layout/hProcess4"/>
    <dgm:cxn modelId="{F340A6E4-B3E7-3B44-B4F3-0463296E84E2}" type="presOf" srcId="{696C9224-33B4-C94D-9694-AE5BEC603520}" destId="{D1FE1E08-6DE4-864B-9F01-BE608A71A52F}" srcOrd="1" destOrd="3" presId="urn:microsoft.com/office/officeart/2005/8/layout/hProcess4"/>
    <dgm:cxn modelId="{BD1F98CA-FB4F-0449-A27F-926342CBD0AC}" type="presOf" srcId="{E9D2B155-C263-6247-9AD5-CB23218DD527}" destId="{A9A8B7E3-02C6-C646-AFCB-F835436A8D04}" srcOrd="0" destOrd="4" presId="urn:microsoft.com/office/officeart/2005/8/layout/hProcess4"/>
    <dgm:cxn modelId="{C9E8E007-860D-F14B-AECB-8B820591E2CD}" type="presOf" srcId="{4949BEB0-1092-D748-8545-CBE67AA8A5BF}" destId="{D85B69B3-C3A0-1348-A504-AE5E42A4C03A}" srcOrd="0" destOrd="0" presId="urn:microsoft.com/office/officeart/2005/8/layout/hProcess4"/>
    <dgm:cxn modelId="{395FF259-D939-794B-AE96-E771E3E58848}" srcId="{B739A085-D9F6-9C46-8D9E-50E4BC68135D}" destId="{691AB1DC-D358-0342-A69F-E19B7F740CDC}" srcOrd="1" destOrd="0" parTransId="{108E99AB-4B04-8C40-B29E-420CF5363552}" sibTransId="{6CFE529D-9186-F249-B1E5-B1AD157365E8}"/>
    <dgm:cxn modelId="{F4CF3ABA-5CE5-FA41-8BCF-002C783C9BFC}" srcId="{FDB501F0-2160-2F42-9C2C-882D8DD9AC10}" destId="{D49A5C5B-77CA-A942-B88A-E202CFC683D6}" srcOrd="0" destOrd="0" parTransId="{7654359C-E0A1-CB47-9AE6-5D088B29B65D}" sibTransId="{4949BEB0-1092-D748-8545-CBE67AA8A5BF}"/>
    <dgm:cxn modelId="{B6F5096B-D6B6-F74F-8FE1-170954C448B2}" type="presOf" srcId="{663995E1-0DEC-B343-AA4E-D3ACB18101D7}" destId="{34CD5756-57E4-6B4B-8047-46E6BEA1E5D1}" srcOrd="0" destOrd="0" presId="urn:microsoft.com/office/officeart/2005/8/layout/hProcess4"/>
    <dgm:cxn modelId="{EF3B8B68-31BB-6D40-ACE2-03BAB1FB6CD7}" type="presOf" srcId="{5B19E1A5-8527-774C-BFC4-3DB9E2DB74AB}" destId="{69932905-A29C-1946-AE7D-E962CCF95EC3}" srcOrd="0" destOrd="2" presId="urn:microsoft.com/office/officeart/2005/8/layout/hProcess4"/>
    <dgm:cxn modelId="{1DBF207E-7AF4-5C4A-8FEC-A4748572FCBC}" type="presOf" srcId="{5F9A01DC-9FEC-5745-8249-AD424842DC04}" destId="{D1FE1E08-6DE4-864B-9F01-BE608A71A52F}" srcOrd="1" destOrd="1" presId="urn:microsoft.com/office/officeart/2005/8/layout/hProcess4"/>
    <dgm:cxn modelId="{82896EF6-110D-1543-B5B0-EE398C9B38BD}" type="presOf" srcId="{F45BFE01-E8EB-1448-A177-C670CFB27B6C}" destId="{697EF554-20A0-ED46-A8DC-CF9416BC5303}" srcOrd="0" destOrd="1" presId="urn:microsoft.com/office/officeart/2005/8/layout/hProcess4"/>
    <dgm:cxn modelId="{8DF9FE5D-C732-6A49-B7EC-136694018239}" type="presOf" srcId="{F45BFE01-E8EB-1448-A177-C670CFB27B6C}" destId="{BD2024F2-7AA1-1A49-9069-24E6EF785C2D}" srcOrd="1" destOrd="1" presId="urn:microsoft.com/office/officeart/2005/8/layout/hProcess4"/>
    <dgm:cxn modelId="{14992D24-46D3-7B4E-9FFE-18D01FFE7A90}" type="presOf" srcId="{C3BA1CA2-8BC3-6040-9D0E-698702427D88}" destId="{BD2024F2-7AA1-1A49-9069-24E6EF785C2D}" srcOrd="1" destOrd="6" presId="urn:microsoft.com/office/officeart/2005/8/layout/hProcess4"/>
    <dgm:cxn modelId="{D07941BB-811C-AB47-99EE-C56DE9614922}" type="presOf" srcId="{691AB1DC-D358-0342-A69F-E19B7F740CDC}" destId="{71286B92-7BB8-6E41-A4C4-221282344F3B}" srcOrd="1" destOrd="1" presId="urn:microsoft.com/office/officeart/2005/8/layout/hProcess4"/>
    <dgm:cxn modelId="{79FD1182-288F-654A-A5B8-350265F3E65D}" type="presOf" srcId="{8D8C0199-47A2-DE4C-AD2F-4395A09BB5A1}" destId="{BD2024F2-7AA1-1A49-9069-24E6EF785C2D}" srcOrd="1" destOrd="5" presId="urn:microsoft.com/office/officeart/2005/8/layout/hProcess4"/>
    <dgm:cxn modelId="{B95CECEB-3CCA-764E-89B3-D7C7E02A5F7F}" type="presOf" srcId="{696C9224-33B4-C94D-9694-AE5BEC603520}" destId="{A9A8B7E3-02C6-C646-AFCB-F835436A8D04}" srcOrd="0" destOrd="3" presId="urn:microsoft.com/office/officeart/2005/8/layout/hProcess4"/>
    <dgm:cxn modelId="{48E7062C-6ADB-C641-9734-3B06C7E1C9EB}" type="presOf" srcId="{5F9A01DC-9FEC-5745-8249-AD424842DC04}" destId="{A9A8B7E3-02C6-C646-AFCB-F835436A8D04}" srcOrd="0" destOrd="1" presId="urn:microsoft.com/office/officeart/2005/8/layout/hProcess4"/>
    <dgm:cxn modelId="{6225B0F8-D45A-944F-92A4-18F63B94123B}" srcId="{663995E1-0DEC-B343-AA4E-D3ACB18101D7}" destId="{D1DAE38D-0B8F-5844-A0A2-17CD2B5162B6}" srcOrd="0" destOrd="0" parTransId="{05155E04-12AC-7243-8B2C-682BF4CB0ED9}" sibTransId="{5CC51B15-BA36-FF4D-B640-C4472CCE6276}"/>
    <dgm:cxn modelId="{B87BBEB5-7582-FE46-BC31-797C5E78B991}" srcId="{FDB501F0-2160-2F42-9C2C-882D8DD9AC10}" destId="{B739A085-D9F6-9C46-8D9E-50E4BC68135D}" srcOrd="1" destOrd="0" parTransId="{421AA6B1-812A-7B42-9727-A4DAB07342BB}" sibTransId="{5F663235-E5E4-C541-8DC8-4F9F6557F5E4}"/>
    <dgm:cxn modelId="{12B6258F-9F0D-0E4C-BF78-09F4C0D02B6C}" type="presOf" srcId="{E9D2B155-C263-6247-9AD5-CB23218DD527}" destId="{D1FE1E08-6DE4-864B-9F01-BE608A71A52F}" srcOrd="1" destOrd="4" presId="urn:microsoft.com/office/officeart/2005/8/layout/hProcess4"/>
    <dgm:cxn modelId="{2C91C558-A3D0-F141-85EF-134B07CF0BFB}" type="presOf" srcId="{D33BB5EA-B41E-764D-8F68-2DCB2BAE2175}" destId="{69932905-A29C-1946-AE7D-E962CCF95EC3}" srcOrd="0" destOrd="0" presId="urn:microsoft.com/office/officeart/2005/8/layout/hProcess4"/>
    <dgm:cxn modelId="{C33DFE16-633F-7F45-A6DE-DCD39EECCBE6}" srcId="{663995E1-0DEC-B343-AA4E-D3ACB18101D7}" destId="{30875A59-DDDA-564C-B0F8-59A8AAFD1C35}" srcOrd="2" destOrd="0" parTransId="{DFA6E1AA-0ABF-EE4F-A25E-E54420FD9842}" sibTransId="{8DA6531C-3A63-D44B-B79E-B1B8C5C60285}"/>
    <dgm:cxn modelId="{78FA7641-E62E-B048-AD54-985771639B9D}" type="presOf" srcId="{95AF118D-56A3-F340-A546-64EE09DB551C}" destId="{BD2024F2-7AA1-1A49-9069-24E6EF785C2D}" srcOrd="1" destOrd="3" presId="urn:microsoft.com/office/officeart/2005/8/layout/hProcess4"/>
    <dgm:cxn modelId="{E86C2EC4-6251-004B-B69C-607C1DB0E19B}" type="presOf" srcId="{B739A085-D9F6-9C46-8D9E-50E4BC68135D}" destId="{E19F654E-0660-7246-9139-CF31D466A407}" srcOrd="0" destOrd="0" presId="urn:microsoft.com/office/officeart/2005/8/layout/hProcess4"/>
    <dgm:cxn modelId="{30769C33-21B7-2F4E-A26B-8C5FFBE6593D}" srcId="{D49A5C5B-77CA-A942-B88A-E202CFC683D6}" destId="{696C9224-33B4-C94D-9694-AE5BEC603520}" srcOrd="3" destOrd="0" parTransId="{1B330950-CC0E-384A-B81B-630C24D82A7E}" sibTransId="{937515F1-D9AF-C24E-88F5-DFEBE2DE316B}"/>
    <dgm:cxn modelId="{40C51677-4B8E-C343-A630-043CE130E89A}" srcId="{D49A5C5B-77CA-A942-B88A-E202CFC683D6}" destId="{E9D2B155-C263-6247-9AD5-CB23218DD527}" srcOrd="4" destOrd="0" parTransId="{5BE40899-86B7-6741-9029-2A92BF22F207}" sibTransId="{B94E5FCD-6E1B-A34A-9B73-84F1A87313F0}"/>
    <dgm:cxn modelId="{6FB4E052-291D-2B4C-B360-ACF23B32BFD9}" srcId="{D49A5C5B-77CA-A942-B88A-E202CFC683D6}" destId="{5F9A01DC-9FEC-5745-8249-AD424842DC04}" srcOrd="1" destOrd="0" parTransId="{6D0E4BA9-848A-D548-A227-7356406E3719}" sibTransId="{2ED1AE0A-301A-864A-83C6-EEDDB9B0FEAD}"/>
    <dgm:cxn modelId="{064CCD65-C246-5142-A480-141981275D4F}" srcId="{D49A5C5B-77CA-A942-B88A-E202CFC683D6}" destId="{005A9A04-824C-C749-A151-F64D5FAB9143}" srcOrd="0" destOrd="0" parTransId="{E4EE9786-AC43-684D-9482-5F93E8063866}" sibTransId="{9C94EA11-A5A9-1C40-9B7E-1A4F2731D1B0}"/>
    <dgm:cxn modelId="{C685D868-19B0-7543-AEA8-B1FD0CA6209B}" type="presOf" srcId="{C3BA1CA2-8BC3-6040-9D0E-698702427D88}" destId="{697EF554-20A0-ED46-A8DC-CF9416BC5303}" srcOrd="0" destOrd="6" presId="urn:microsoft.com/office/officeart/2005/8/layout/hProcess4"/>
    <dgm:cxn modelId="{ABDC0B87-D509-FA49-9662-59C26E7AC2A8}" type="presOf" srcId="{30875A59-DDDA-564C-B0F8-59A8AAFD1C35}" destId="{BD2024F2-7AA1-1A49-9069-24E6EF785C2D}" srcOrd="1" destOrd="2" presId="urn:microsoft.com/office/officeart/2005/8/layout/hProcess4"/>
    <dgm:cxn modelId="{8392D66A-7B31-A14B-91C4-55874462F8A6}" srcId="{663995E1-0DEC-B343-AA4E-D3ACB18101D7}" destId="{C3BA1CA2-8BC3-6040-9D0E-698702427D88}" srcOrd="6" destOrd="0" parTransId="{37261BA5-F015-B64A-957F-4F3025B18B59}" sibTransId="{5E8838A8-1BB9-5144-BC2B-087CF1FD4049}"/>
    <dgm:cxn modelId="{404B7A17-652B-A84E-9C4C-E05B49F3CF8D}" type="presOf" srcId="{8D8C0199-47A2-DE4C-AD2F-4395A09BB5A1}" destId="{697EF554-20A0-ED46-A8DC-CF9416BC5303}" srcOrd="0" destOrd="5" presId="urn:microsoft.com/office/officeart/2005/8/layout/hProcess4"/>
    <dgm:cxn modelId="{7CBF2EDB-BD61-C74A-B9F2-3A109F09D7F9}" srcId="{FDB501F0-2160-2F42-9C2C-882D8DD9AC10}" destId="{663995E1-0DEC-B343-AA4E-D3ACB18101D7}" srcOrd="2" destOrd="0" parTransId="{B2649969-EE1F-8C42-8658-45D68C20DDC5}" sibTransId="{AA348F38-19E1-0541-B1BE-4491D805B451}"/>
    <dgm:cxn modelId="{F0D3EC70-B2CF-BA48-9982-45E8884EA8EB}" srcId="{D49A5C5B-77CA-A942-B88A-E202CFC683D6}" destId="{EC41F810-C281-A846-AB02-680AA5B1443E}" srcOrd="2" destOrd="0" parTransId="{9B74506C-4801-2C47-BA28-F201AE828C51}" sibTransId="{9B684BD5-FB00-AF43-974E-0A6ED5766568}"/>
    <dgm:cxn modelId="{E1A0F7BC-58B5-3148-B299-02EEA59A9180}" srcId="{663995E1-0DEC-B343-AA4E-D3ACB18101D7}" destId="{8B54DDAE-8AC5-BC45-B2D2-6F268DB00AF8}" srcOrd="4" destOrd="0" parTransId="{452BE37E-B912-664B-B748-3766FDB833F1}" sibTransId="{C5FA7260-D32A-5A47-9352-9A85FAECE010}"/>
    <dgm:cxn modelId="{522A5E11-6A0A-6740-ABF5-05382EACA083}" type="presParOf" srcId="{A4C11C7A-8909-2D4A-98B0-0D6064B78B1E}" destId="{A7117DB7-4EE8-9E4C-BB1C-12D87734B41D}" srcOrd="0" destOrd="0" presId="urn:microsoft.com/office/officeart/2005/8/layout/hProcess4"/>
    <dgm:cxn modelId="{C0C3E941-C916-6441-A877-1932DD28F347}" type="presParOf" srcId="{A4C11C7A-8909-2D4A-98B0-0D6064B78B1E}" destId="{C8040AC4-0109-9F40-9082-D283CAF89677}" srcOrd="1" destOrd="0" presId="urn:microsoft.com/office/officeart/2005/8/layout/hProcess4"/>
    <dgm:cxn modelId="{4C9B0AC5-F4EB-A244-8EA6-0B8A23B41758}" type="presParOf" srcId="{A4C11C7A-8909-2D4A-98B0-0D6064B78B1E}" destId="{66674DED-FDC7-C942-8EB6-8670DD6D37B2}" srcOrd="2" destOrd="0" presId="urn:microsoft.com/office/officeart/2005/8/layout/hProcess4"/>
    <dgm:cxn modelId="{2028959B-594E-2547-A475-8429BAC0521F}" type="presParOf" srcId="{66674DED-FDC7-C942-8EB6-8670DD6D37B2}" destId="{C0557132-A6ED-AB46-AB61-851E991D6760}" srcOrd="0" destOrd="0" presId="urn:microsoft.com/office/officeart/2005/8/layout/hProcess4"/>
    <dgm:cxn modelId="{D0B40227-FC80-604F-8630-B515A5C82560}" type="presParOf" srcId="{C0557132-A6ED-AB46-AB61-851E991D6760}" destId="{52278D8A-079F-7B4E-87A6-A4A90AC6D50E}" srcOrd="0" destOrd="0" presId="urn:microsoft.com/office/officeart/2005/8/layout/hProcess4"/>
    <dgm:cxn modelId="{53E83F6D-DCB7-B24F-8645-99BD36EDA82A}" type="presParOf" srcId="{C0557132-A6ED-AB46-AB61-851E991D6760}" destId="{A9A8B7E3-02C6-C646-AFCB-F835436A8D04}" srcOrd="1" destOrd="0" presId="urn:microsoft.com/office/officeart/2005/8/layout/hProcess4"/>
    <dgm:cxn modelId="{5A35896C-DF8D-A642-A842-0805042D5E05}" type="presParOf" srcId="{C0557132-A6ED-AB46-AB61-851E991D6760}" destId="{D1FE1E08-6DE4-864B-9F01-BE608A71A52F}" srcOrd="2" destOrd="0" presId="urn:microsoft.com/office/officeart/2005/8/layout/hProcess4"/>
    <dgm:cxn modelId="{7F63C2F5-6FAD-5048-BDAB-253035D5D626}" type="presParOf" srcId="{C0557132-A6ED-AB46-AB61-851E991D6760}" destId="{8CF27DB4-E247-FB41-B5A7-AC371C59B84C}" srcOrd="3" destOrd="0" presId="urn:microsoft.com/office/officeart/2005/8/layout/hProcess4"/>
    <dgm:cxn modelId="{B38B088A-AA26-E947-8D3A-7D08602CC10A}" type="presParOf" srcId="{C0557132-A6ED-AB46-AB61-851E991D6760}" destId="{D7DDCE7E-7199-CC4C-B067-E212010E0EC3}" srcOrd="4" destOrd="0" presId="urn:microsoft.com/office/officeart/2005/8/layout/hProcess4"/>
    <dgm:cxn modelId="{C7D1CAEF-AE00-5749-9D9C-4BE58D5709C8}" type="presParOf" srcId="{66674DED-FDC7-C942-8EB6-8670DD6D37B2}" destId="{D85B69B3-C3A0-1348-A504-AE5E42A4C03A}" srcOrd="1" destOrd="0" presId="urn:microsoft.com/office/officeart/2005/8/layout/hProcess4"/>
    <dgm:cxn modelId="{165059FB-96E9-4B4C-B42C-90561DF39661}" type="presParOf" srcId="{66674DED-FDC7-C942-8EB6-8670DD6D37B2}" destId="{951FC8E9-D648-1F45-B8B2-3296E7B14735}" srcOrd="2" destOrd="0" presId="urn:microsoft.com/office/officeart/2005/8/layout/hProcess4"/>
    <dgm:cxn modelId="{491D572A-0C2F-864B-B2A2-1EC280A17CFC}" type="presParOf" srcId="{951FC8E9-D648-1F45-B8B2-3296E7B14735}" destId="{52828BA6-B87C-DC4D-B72F-0671BC0D58FE}" srcOrd="0" destOrd="0" presId="urn:microsoft.com/office/officeart/2005/8/layout/hProcess4"/>
    <dgm:cxn modelId="{F96ECE71-91F6-3E48-B381-44A45E101ED1}" type="presParOf" srcId="{951FC8E9-D648-1F45-B8B2-3296E7B14735}" destId="{69932905-A29C-1946-AE7D-E962CCF95EC3}" srcOrd="1" destOrd="0" presId="urn:microsoft.com/office/officeart/2005/8/layout/hProcess4"/>
    <dgm:cxn modelId="{46E3CD93-87AA-C84B-848D-93823B1776A9}" type="presParOf" srcId="{951FC8E9-D648-1F45-B8B2-3296E7B14735}" destId="{71286B92-7BB8-6E41-A4C4-221282344F3B}" srcOrd="2" destOrd="0" presId="urn:microsoft.com/office/officeart/2005/8/layout/hProcess4"/>
    <dgm:cxn modelId="{39C525F4-CAD9-E541-B1D3-E8424D07099A}" type="presParOf" srcId="{951FC8E9-D648-1F45-B8B2-3296E7B14735}" destId="{E19F654E-0660-7246-9139-CF31D466A407}" srcOrd="3" destOrd="0" presId="urn:microsoft.com/office/officeart/2005/8/layout/hProcess4"/>
    <dgm:cxn modelId="{8A1D36DC-0529-ED48-889C-FC3E1475E198}" type="presParOf" srcId="{951FC8E9-D648-1F45-B8B2-3296E7B14735}" destId="{B539AE5B-030F-244E-8F43-9F12C99C14B2}" srcOrd="4" destOrd="0" presId="urn:microsoft.com/office/officeart/2005/8/layout/hProcess4"/>
    <dgm:cxn modelId="{A464FD93-7A5D-3E4C-8F05-90D6A4A66654}" type="presParOf" srcId="{66674DED-FDC7-C942-8EB6-8670DD6D37B2}" destId="{33B072EA-C9C2-8044-9060-003EC58D3E98}" srcOrd="3" destOrd="0" presId="urn:microsoft.com/office/officeart/2005/8/layout/hProcess4"/>
    <dgm:cxn modelId="{0C4CAEA8-2EF7-A741-AAA7-0E6C095B332F}" type="presParOf" srcId="{66674DED-FDC7-C942-8EB6-8670DD6D37B2}" destId="{DE0F849F-F290-FA40-A8A2-11E0285FE692}" srcOrd="4" destOrd="0" presId="urn:microsoft.com/office/officeart/2005/8/layout/hProcess4"/>
    <dgm:cxn modelId="{BE686163-934D-E045-B928-CE355F72B7C8}" type="presParOf" srcId="{DE0F849F-F290-FA40-A8A2-11E0285FE692}" destId="{0D69C7C3-3EE0-BC4C-978A-E9482EDC9267}" srcOrd="0" destOrd="0" presId="urn:microsoft.com/office/officeart/2005/8/layout/hProcess4"/>
    <dgm:cxn modelId="{0709C0A8-9784-BB42-8EE9-32D2B53ED104}" type="presParOf" srcId="{DE0F849F-F290-FA40-A8A2-11E0285FE692}" destId="{697EF554-20A0-ED46-A8DC-CF9416BC5303}" srcOrd="1" destOrd="0" presId="urn:microsoft.com/office/officeart/2005/8/layout/hProcess4"/>
    <dgm:cxn modelId="{BAE47E79-EEF0-294A-84EC-C3B04CCFAD9B}" type="presParOf" srcId="{DE0F849F-F290-FA40-A8A2-11E0285FE692}" destId="{BD2024F2-7AA1-1A49-9069-24E6EF785C2D}" srcOrd="2" destOrd="0" presId="urn:microsoft.com/office/officeart/2005/8/layout/hProcess4"/>
    <dgm:cxn modelId="{B52C48AE-DF7D-C545-864E-6E29DC3267FF}" type="presParOf" srcId="{DE0F849F-F290-FA40-A8A2-11E0285FE692}" destId="{34CD5756-57E4-6B4B-8047-46E6BEA1E5D1}" srcOrd="3" destOrd="0" presId="urn:microsoft.com/office/officeart/2005/8/layout/hProcess4"/>
    <dgm:cxn modelId="{757BA6EC-F943-8449-98A0-1E6CB39B3736}" type="presParOf" srcId="{DE0F849F-F290-FA40-A8A2-11E0285FE692}" destId="{A32B8D8F-32E5-3749-A232-E2F7FE1DECCA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C2D771-4173-204E-A7FC-8E0988B60CB7}" type="doc">
      <dgm:prSet loTypeId="urn:microsoft.com/office/officeart/2005/8/layout/process3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4A257EC-51BD-0940-8271-8A000C85A81F}">
      <dgm:prSet phldrT="[Text]" custT="1"/>
      <dgm:spPr/>
      <dgm:t>
        <a:bodyPr/>
        <a:lstStyle/>
        <a:p>
          <a:r>
            <a:rPr lang="en-US" sz="1800" b="1" dirty="0" smtClean="0"/>
            <a:t>Phase One</a:t>
          </a:r>
          <a:endParaRPr lang="en-US" sz="1800" b="1" dirty="0"/>
        </a:p>
      </dgm:t>
    </dgm:pt>
    <dgm:pt modelId="{23E6F450-0214-3344-9571-710B1EE825FB}" type="parTrans" cxnId="{0CA9192E-250C-0D48-AB59-81E525A71BD7}">
      <dgm:prSet/>
      <dgm:spPr/>
      <dgm:t>
        <a:bodyPr/>
        <a:lstStyle/>
        <a:p>
          <a:endParaRPr lang="en-US"/>
        </a:p>
      </dgm:t>
    </dgm:pt>
    <dgm:pt modelId="{BD3C1DFF-3E01-A142-92AD-50BBE43D55D9}" type="sibTrans" cxnId="{0CA9192E-250C-0D48-AB59-81E525A71BD7}">
      <dgm:prSet/>
      <dgm:spPr/>
      <dgm:t>
        <a:bodyPr/>
        <a:lstStyle/>
        <a:p>
          <a:endParaRPr lang="en-US"/>
        </a:p>
      </dgm:t>
    </dgm:pt>
    <dgm:pt modelId="{53D599D8-16D1-7441-A9DA-A68C838AE54B}">
      <dgm:prSet phldrT="[Text]" custT="1"/>
      <dgm:spPr/>
      <dgm:t>
        <a:bodyPr/>
        <a:lstStyle/>
        <a:p>
          <a:r>
            <a:rPr lang="en-US" sz="1800" b="1" dirty="0" smtClean="0"/>
            <a:t>Semi-structured interviews</a:t>
          </a:r>
          <a:endParaRPr lang="en-US" sz="1800" b="1" dirty="0"/>
        </a:p>
      </dgm:t>
    </dgm:pt>
    <dgm:pt modelId="{AA9D34BA-541C-234F-8AEA-436CE8BB25FF}" type="parTrans" cxnId="{A9934136-D720-9643-AD11-9A0EFC35252E}">
      <dgm:prSet/>
      <dgm:spPr/>
      <dgm:t>
        <a:bodyPr/>
        <a:lstStyle/>
        <a:p>
          <a:endParaRPr lang="en-US"/>
        </a:p>
      </dgm:t>
    </dgm:pt>
    <dgm:pt modelId="{04033172-AF1B-1C4F-9165-F1EAE490D0FD}" type="sibTrans" cxnId="{A9934136-D720-9643-AD11-9A0EFC35252E}">
      <dgm:prSet/>
      <dgm:spPr/>
      <dgm:t>
        <a:bodyPr/>
        <a:lstStyle/>
        <a:p>
          <a:endParaRPr lang="en-US"/>
        </a:p>
      </dgm:t>
    </dgm:pt>
    <dgm:pt modelId="{7633076E-6C2C-CD4C-9BBC-E96F9036DA00}">
      <dgm:prSet phldrT="[Text]" custT="1"/>
      <dgm:spPr/>
      <dgm:t>
        <a:bodyPr/>
        <a:lstStyle/>
        <a:p>
          <a:r>
            <a:rPr lang="en-US" sz="1800" b="1" dirty="0" smtClean="0"/>
            <a:t>Phase Two</a:t>
          </a:r>
          <a:endParaRPr lang="en-US" sz="1800" b="1" dirty="0"/>
        </a:p>
      </dgm:t>
    </dgm:pt>
    <dgm:pt modelId="{74C402AC-DB76-2C42-B9BE-47D4A2F666EF}" type="parTrans" cxnId="{3E456829-31B2-F541-B30E-9B2BADFC7B3E}">
      <dgm:prSet/>
      <dgm:spPr/>
      <dgm:t>
        <a:bodyPr/>
        <a:lstStyle/>
        <a:p>
          <a:endParaRPr lang="en-US"/>
        </a:p>
      </dgm:t>
    </dgm:pt>
    <dgm:pt modelId="{D1F2C4F4-1196-6745-A117-AED3589775CA}" type="sibTrans" cxnId="{3E456829-31B2-F541-B30E-9B2BADFC7B3E}">
      <dgm:prSet/>
      <dgm:spPr/>
      <dgm:t>
        <a:bodyPr/>
        <a:lstStyle/>
        <a:p>
          <a:endParaRPr lang="en-US"/>
        </a:p>
      </dgm:t>
    </dgm:pt>
    <dgm:pt modelId="{FF68D959-2642-0E41-9969-731B6370733B}">
      <dgm:prSet phldrT="[Text]" custT="1"/>
      <dgm:spPr/>
      <dgm:t>
        <a:bodyPr/>
        <a:lstStyle/>
        <a:p>
          <a:r>
            <a:rPr lang="en-US" sz="1800" dirty="0" smtClean="0"/>
            <a:t> </a:t>
          </a:r>
          <a:r>
            <a:rPr lang="en-US" sz="1800" b="1" dirty="0" smtClean="0"/>
            <a:t>Visual research diaries</a:t>
          </a:r>
          <a:endParaRPr lang="en-US" sz="1800" b="1" dirty="0"/>
        </a:p>
      </dgm:t>
    </dgm:pt>
    <dgm:pt modelId="{761F7E3A-3DDB-6144-9C06-B2538BAF94BC}" type="parTrans" cxnId="{58421AC5-103E-5240-B8C3-225F820D559D}">
      <dgm:prSet/>
      <dgm:spPr/>
      <dgm:t>
        <a:bodyPr/>
        <a:lstStyle/>
        <a:p>
          <a:endParaRPr lang="en-US"/>
        </a:p>
      </dgm:t>
    </dgm:pt>
    <dgm:pt modelId="{CE3BF323-3066-8A4C-9BA8-5CC0CE95AF5F}" type="sibTrans" cxnId="{58421AC5-103E-5240-B8C3-225F820D559D}">
      <dgm:prSet/>
      <dgm:spPr/>
      <dgm:t>
        <a:bodyPr/>
        <a:lstStyle/>
        <a:p>
          <a:endParaRPr lang="en-US"/>
        </a:p>
      </dgm:t>
    </dgm:pt>
    <dgm:pt modelId="{6AAEB120-4214-094B-9C53-C234E6FCB860}">
      <dgm:prSet phldrT="[Text]" custT="1"/>
      <dgm:spPr/>
      <dgm:t>
        <a:bodyPr/>
        <a:lstStyle/>
        <a:p>
          <a:r>
            <a:rPr lang="en-US" sz="1800" b="1" dirty="0" smtClean="0"/>
            <a:t>Phase Three</a:t>
          </a:r>
          <a:endParaRPr lang="en-US" sz="1800" b="1" dirty="0"/>
        </a:p>
      </dgm:t>
    </dgm:pt>
    <dgm:pt modelId="{CCE49819-0531-5347-B18F-1095D86CB6C0}" type="parTrans" cxnId="{4232D808-5E9F-DD47-AEA6-212A48612590}">
      <dgm:prSet/>
      <dgm:spPr/>
      <dgm:t>
        <a:bodyPr/>
        <a:lstStyle/>
        <a:p>
          <a:endParaRPr lang="en-US"/>
        </a:p>
      </dgm:t>
    </dgm:pt>
    <dgm:pt modelId="{E8B3299C-ACD2-B44A-AD02-E87ACC26943D}" type="sibTrans" cxnId="{4232D808-5E9F-DD47-AEA6-212A48612590}">
      <dgm:prSet/>
      <dgm:spPr/>
      <dgm:t>
        <a:bodyPr/>
        <a:lstStyle/>
        <a:p>
          <a:endParaRPr lang="en-US"/>
        </a:p>
      </dgm:t>
    </dgm:pt>
    <dgm:pt modelId="{BBC4F4EC-E486-264D-B0EE-7CD628BAA909}">
      <dgm:prSet phldrT="[Text]" custT="1"/>
      <dgm:spPr/>
      <dgm:t>
        <a:bodyPr/>
        <a:lstStyle/>
        <a:p>
          <a:r>
            <a:rPr lang="en-US" sz="1800" b="1" dirty="0" smtClean="0"/>
            <a:t>Photo elicitation interviews</a:t>
          </a:r>
          <a:endParaRPr lang="en-US" sz="1800" b="1" dirty="0"/>
        </a:p>
      </dgm:t>
    </dgm:pt>
    <dgm:pt modelId="{2DA0405A-E043-E542-B4E6-B7909D8F305F}" type="parTrans" cxnId="{EC3E6F3F-3968-C14D-9214-45848AAE793F}">
      <dgm:prSet/>
      <dgm:spPr/>
      <dgm:t>
        <a:bodyPr/>
        <a:lstStyle/>
        <a:p>
          <a:endParaRPr lang="en-US"/>
        </a:p>
      </dgm:t>
    </dgm:pt>
    <dgm:pt modelId="{AD5742B7-47C6-B74B-B778-C3AE245BB876}" type="sibTrans" cxnId="{EC3E6F3F-3968-C14D-9214-45848AAE793F}">
      <dgm:prSet/>
      <dgm:spPr/>
      <dgm:t>
        <a:bodyPr/>
        <a:lstStyle/>
        <a:p>
          <a:endParaRPr lang="en-US"/>
        </a:p>
      </dgm:t>
    </dgm:pt>
    <dgm:pt modelId="{EAEB6A47-2926-8F4B-AE9F-02CCA5292646}" type="pres">
      <dgm:prSet presAssocID="{C7C2D771-4173-204E-A7FC-8E0988B60CB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FA6433-40F2-0347-9FDD-67599ECEA712}" type="pres">
      <dgm:prSet presAssocID="{B4A257EC-51BD-0940-8271-8A000C85A81F}" presName="composite" presStyleCnt="0"/>
      <dgm:spPr/>
    </dgm:pt>
    <dgm:pt modelId="{B45A57CB-9DDE-7F4A-A374-C3C0DA1E39B2}" type="pres">
      <dgm:prSet presAssocID="{B4A257EC-51BD-0940-8271-8A000C85A81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9B2A04-0AE9-2141-85B9-E9369E1ED512}" type="pres">
      <dgm:prSet presAssocID="{B4A257EC-51BD-0940-8271-8A000C85A81F}" presName="parSh" presStyleLbl="node1" presStyleIdx="0" presStyleCnt="3"/>
      <dgm:spPr/>
      <dgm:t>
        <a:bodyPr/>
        <a:lstStyle/>
        <a:p>
          <a:endParaRPr lang="en-US"/>
        </a:p>
      </dgm:t>
    </dgm:pt>
    <dgm:pt modelId="{7C4AB451-CAA5-CD43-A135-6C9B4EC444B4}" type="pres">
      <dgm:prSet presAssocID="{B4A257EC-51BD-0940-8271-8A000C85A81F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23A7E-785C-3A43-8ECC-A44A5C9653AA}" type="pres">
      <dgm:prSet presAssocID="{BD3C1DFF-3E01-A142-92AD-50BBE43D55D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B7A2330-A7AD-ED4E-A480-1D00845E591A}" type="pres">
      <dgm:prSet presAssocID="{BD3C1DFF-3E01-A142-92AD-50BBE43D55D9}" presName="connTx" presStyleLbl="sibTrans2D1" presStyleIdx="0" presStyleCnt="2"/>
      <dgm:spPr/>
      <dgm:t>
        <a:bodyPr/>
        <a:lstStyle/>
        <a:p>
          <a:endParaRPr lang="en-US"/>
        </a:p>
      </dgm:t>
    </dgm:pt>
    <dgm:pt modelId="{241490CF-09BC-4C4E-B638-D48C4A328EB3}" type="pres">
      <dgm:prSet presAssocID="{7633076E-6C2C-CD4C-9BBC-E96F9036DA00}" presName="composite" presStyleCnt="0"/>
      <dgm:spPr/>
    </dgm:pt>
    <dgm:pt modelId="{414C2BE5-7D99-DC49-B8AA-F2086AFC8B86}" type="pres">
      <dgm:prSet presAssocID="{7633076E-6C2C-CD4C-9BBC-E96F9036DA0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5B60C-12BE-1C4E-B402-5FE0AB5C1493}" type="pres">
      <dgm:prSet presAssocID="{7633076E-6C2C-CD4C-9BBC-E96F9036DA00}" presName="parSh" presStyleLbl="node1" presStyleIdx="1" presStyleCnt="3"/>
      <dgm:spPr/>
      <dgm:t>
        <a:bodyPr/>
        <a:lstStyle/>
        <a:p>
          <a:endParaRPr lang="en-US"/>
        </a:p>
      </dgm:t>
    </dgm:pt>
    <dgm:pt modelId="{9DB18AEE-7221-114D-96FB-75EF550E4CC3}" type="pres">
      <dgm:prSet presAssocID="{7633076E-6C2C-CD4C-9BBC-E96F9036DA00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DDDDD-AB1A-DF4D-8B19-1657909427F2}" type="pres">
      <dgm:prSet presAssocID="{D1F2C4F4-1196-6745-A117-AED3589775C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80CF7E4-A6EB-1441-BB4A-B4363FB38840}" type="pres">
      <dgm:prSet presAssocID="{D1F2C4F4-1196-6745-A117-AED3589775CA}" presName="connTx" presStyleLbl="sibTrans2D1" presStyleIdx="1" presStyleCnt="2"/>
      <dgm:spPr/>
      <dgm:t>
        <a:bodyPr/>
        <a:lstStyle/>
        <a:p>
          <a:endParaRPr lang="en-US"/>
        </a:p>
      </dgm:t>
    </dgm:pt>
    <dgm:pt modelId="{A58D70A3-5101-5046-9A2E-97C940895B89}" type="pres">
      <dgm:prSet presAssocID="{6AAEB120-4214-094B-9C53-C234E6FCB860}" presName="composite" presStyleCnt="0"/>
      <dgm:spPr/>
    </dgm:pt>
    <dgm:pt modelId="{E4B6E81A-A493-B84C-841B-A0961EFC4F8E}" type="pres">
      <dgm:prSet presAssocID="{6AAEB120-4214-094B-9C53-C234E6FCB860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3F5243-0E5D-A643-B7DF-22F1B2F169FD}" type="pres">
      <dgm:prSet presAssocID="{6AAEB120-4214-094B-9C53-C234E6FCB860}" presName="parSh" presStyleLbl="node1" presStyleIdx="2" presStyleCnt="3"/>
      <dgm:spPr/>
      <dgm:t>
        <a:bodyPr/>
        <a:lstStyle/>
        <a:p>
          <a:endParaRPr lang="en-US"/>
        </a:p>
      </dgm:t>
    </dgm:pt>
    <dgm:pt modelId="{C1D1E3AB-92F6-3141-B419-93DFF4DB6199}" type="pres">
      <dgm:prSet presAssocID="{6AAEB120-4214-094B-9C53-C234E6FCB860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4D446B-10FD-7A46-B911-B17C27B9D031}" type="presOf" srcId="{7633076E-6C2C-CD4C-9BBC-E96F9036DA00}" destId="{414C2BE5-7D99-DC49-B8AA-F2086AFC8B86}" srcOrd="0" destOrd="0" presId="urn:microsoft.com/office/officeart/2005/8/layout/process3"/>
    <dgm:cxn modelId="{3E456829-31B2-F541-B30E-9B2BADFC7B3E}" srcId="{C7C2D771-4173-204E-A7FC-8E0988B60CB7}" destId="{7633076E-6C2C-CD4C-9BBC-E96F9036DA00}" srcOrd="1" destOrd="0" parTransId="{74C402AC-DB76-2C42-B9BE-47D4A2F666EF}" sibTransId="{D1F2C4F4-1196-6745-A117-AED3589775CA}"/>
    <dgm:cxn modelId="{818306DC-7ACD-AB4A-B33E-EBAA913C4CEF}" type="presOf" srcId="{BD3C1DFF-3E01-A142-92AD-50BBE43D55D9}" destId="{0D923A7E-785C-3A43-8ECC-A44A5C9653AA}" srcOrd="0" destOrd="0" presId="urn:microsoft.com/office/officeart/2005/8/layout/process3"/>
    <dgm:cxn modelId="{EFC13F18-0023-3242-BE8F-ED0B3300836B}" type="presOf" srcId="{FF68D959-2642-0E41-9969-731B6370733B}" destId="{9DB18AEE-7221-114D-96FB-75EF550E4CC3}" srcOrd="0" destOrd="0" presId="urn:microsoft.com/office/officeart/2005/8/layout/process3"/>
    <dgm:cxn modelId="{58421AC5-103E-5240-B8C3-225F820D559D}" srcId="{7633076E-6C2C-CD4C-9BBC-E96F9036DA00}" destId="{FF68D959-2642-0E41-9969-731B6370733B}" srcOrd="0" destOrd="0" parTransId="{761F7E3A-3DDB-6144-9C06-B2538BAF94BC}" sibTransId="{CE3BF323-3066-8A4C-9BA8-5CC0CE95AF5F}"/>
    <dgm:cxn modelId="{EC3E6F3F-3968-C14D-9214-45848AAE793F}" srcId="{6AAEB120-4214-094B-9C53-C234E6FCB860}" destId="{BBC4F4EC-E486-264D-B0EE-7CD628BAA909}" srcOrd="0" destOrd="0" parTransId="{2DA0405A-E043-E542-B4E6-B7909D8F305F}" sibTransId="{AD5742B7-47C6-B74B-B778-C3AE245BB876}"/>
    <dgm:cxn modelId="{0E746B2A-F961-474F-8935-AEE410EE73B4}" type="presOf" srcId="{C7C2D771-4173-204E-A7FC-8E0988B60CB7}" destId="{EAEB6A47-2926-8F4B-AE9F-02CCA5292646}" srcOrd="0" destOrd="0" presId="urn:microsoft.com/office/officeart/2005/8/layout/process3"/>
    <dgm:cxn modelId="{7C4B5D1F-1B64-8744-AA8D-224A42793246}" type="presOf" srcId="{BBC4F4EC-E486-264D-B0EE-7CD628BAA909}" destId="{C1D1E3AB-92F6-3141-B419-93DFF4DB6199}" srcOrd="0" destOrd="0" presId="urn:microsoft.com/office/officeart/2005/8/layout/process3"/>
    <dgm:cxn modelId="{E1BDC87E-8A6A-BB46-9169-D2A60561774D}" type="presOf" srcId="{6AAEB120-4214-094B-9C53-C234E6FCB860}" destId="{E4B6E81A-A493-B84C-841B-A0961EFC4F8E}" srcOrd="0" destOrd="0" presId="urn:microsoft.com/office/officeart/2005/8/layout/process3"/>
    <dgm:cxn modelId="{0CA9192E-250C-0D48-AB59-81E525A71BD7}" srcId="{C7C2D771-4173-204E-A7FC-8E0988B60CB7}" destId="{B4A257EC-51BD-0940-8271-8A000C85A81F}" srcOrd="0" destOrd="0" parTransId="{23E6F450-0214-3344-9571-710B1EE825FB}" sibTransId="{BD3C1DFF-3E01-A142-92AD-50BBE43D55D9}"/>
    <dgm:cxn modelId="{D382C6CD-075A-E944-83E6-A41BBD08383F}" type="presOf" srcId="{7633076E-6C2C-CD4C-9BBC-E96F9036DA00}" destId="{E995B60C-12BE-1C4E-B402-5FE0AB5C1493}" srcOrd="1" destOrd="0" presId="urn:microsoft.com/office/officeart/2005/8/layout/process3"/>
    <dgm:cxn modelId="{92AD3B8B-544D-6D4C-A171-0DF62CD1412B}" type="presOf" srcId="{6AAEB120-4214-094B-9C53-C234E6FCB860}" destId="{873F5243-0E5D-A643-B7DF-22F1B2F169FD}" srcOrd="1" destOrd="0" presId="urn:microsoft.com/office/officeart/2005/8/layout/process3"/>
    <dgm:cxn modelId="{A9934136-D720-9643-AD11-9A0EFC35252E}" srcId="{B4A257EC-51BD-0940-8271-8A000C85A81F}" destId="{53D599D8-16D1-7441-A9DA-A68C838AE54B}" srcOrd="0" destOrd="0" parTransId="{AA9D34BA-541C-234F-8AEA-436CE8BB25FF}" sibTransId="{04033172-AF1B-1C4F-9165-F1EAE490D0FD}"/>
    <dgm:cxn modelId="{E7CD3627-3D2A-514A-A8ED-2852ED1F097F}" type="presOf" srcId="{53D599D8-16D1-7441-A9DA-A68C838AE54B}" destId="{7C4AB451-CAA5-CD43-A135-6C9B4EC444B4}" srcOrd="0" destOrd="0" presId="urn:microsoft.com/office/officeart/2005/8/layout/process3"/>
    <dgm:cxn modelId="{A8AB9FE1-60EC-F648-A64E-E2B2EA652A22}" type="presOf" srcId="{D1F2C4F4-1196-6745-A117-AED3589775CA}" destId="{DD5DDDDD-AB1A-DF4D-8B19-1657909427F2}" srcOrd="0" destOrd="0" presId="urn:microsoft.com/office/officeart/2005/8/layout/process3"/>
    <dgm:cxn modelId="{4232D808-5E9F-DD47-AEA6-212A48612590}" srcId="{C7C2D771-4173-204E-A7FC-8E0988B60CB7}" destId="{6AAEB120-4214-094B-9C53-C234E6FCB860}" srcOrd="2" destOrd="0" parTransId="{CCE49819-0531-5347-B18F-1095D86CB6C0}" sibTransId="{E8B3299C-ACD2-B44A-AD02-E87ACC26943D}"/>
    <dgm:cxn modelId="{F7D0EE8A-78E9-7C40-A48C-C09CB287FF91}" type="presOf" srcId="{D1F2C4F4-1196-6745-A117-AED3589775CA}" destId="{480CF7E4-A6EB-1441-BB4A-B4363FB38840}" srcOrd="1" destOrd="0" presId="urn:microsoft.com/office/officeart/2005/8/layout/process3"/>
    <dgm:cxn modelId="{96FF34B8-5B35-3A43-ACE4-749A9F5E75E6}" type="presOf" srcId="{B4A257EC-51BD-0940-8271-8A000C85A81F}" destId="{B45A57CB-9DDE-7F4A-A374-C3C0DA1E39B2}" srcOrd="0" destOrd="0" presId="urn:microsoft.com/office/officeart/2005/8/layout/process3"/>
    <dgm:cxn modelId="{536F48E3-03AD-274E-91A7-0F9EC8241FEE}" type="presOf" srcId="{B4A257EC-51BD-0940-8271-8A000C85A81F}" destId="{8D9B2A04-0AE9-2141-85B9-E9369E1ED512}" srcOrd="1" destOrd="0" presId="urn:microsoft.com/office/officeart/2005/8/layout/process3"/>
    <dgm:cxn modelId="{1FC37603-E4BA-7E49-B300-D204957C95D8}" type="presOf" srcId="{BD3C1DFF-3E01-A142-92AD-50BBE43D55D9}" destId="{1B7A2330-A7AD-ED4E-A480-1D00845E591A}" srcOrd="1" destOrd="0" presId="urn:microsoft.com/office/officeart/2005/8/layout/process3"/>
    <dgm:cxn modelId="{442951B2-D0F9-844C-AC7E-4FCD048B9A8E}" type="presParOf" srcId="{EAEB6A47-2926-8F4B-AE9F-02CCA5292646}" destId="{E5FA6433-40F2-0347-9FDD-67599ECEA712}" srcOrd="0" destOrd="0" presId="urn:microsoft.com/office/officeart/2005/8/layout/process3"/>
    <dgm:cxn modelId="{76F873CD-EDA3-EC47-A0A2-ABE7141896ED}" type="presParOf" srcId="{E5FA6433-40F2-0347-9FDD-67599ECEA712}" destId="{B45A57CB-9DDE-7F4A-A374-C3C0DA1E39B2}" srcOrd="0" destOrd="0" presId="urn:microsoft.com/office/officeart/2005/8/layout/process3"/>
    <dgm:cxn modelId="{C9B1C5F8-6E63-4B4F-97B1-284FEA1DB840}" type="presParOf" srcId="{E5FA6433-40F2-0347-9FDD-67599ECEA712}" destId="{8D9B2A04-0AE9-2141-85B9-E9369E1ED512}" srcOrd="1" destOrd="0" presId="urn:microsoft.com/office/officeart/2005/8/layout/process3"/>
    <dgm:cxn modelId="{1F711D1A-288F-894E-B756-804841214C46}" type="presParOf" srcId="{E5FA6433-40F2-0347-9FDD-67599ECEA712}" destId="{7C4AB451-CAA5-CD43-A135-6C9B4EC444B4}" srcOrd="2" destOrd="0" presId="urn:microsoft.com/office/officeart/2005/8/layout/process3"/>
    <dgm:cxn modelId="{25393141-13AF-0248-A26C-DD9B6CBC5A60}" type="presParOf" srcId="{EAEB6A47-2926-8F4B-AE9F-02CCA5292646}" destId="{0D923A7E-785C-3A43-8ECC-A44A5C9653AA}" srcOrd="1" destOrd="0" presId="urn:microsoft.com/office/officeart/2005/8/layout/process3"/>
    <dgm:cxn modelId="{970177F9-CB26-C245-AF59-721D91DB30C3}" type="presParOf" srcId="{0D923A7E-785C-3A43-8ECC-A44A5C9653AA}" destId="{1B7A2330-A7AD-ED4E-A480-1D00845E591A}" srcOrd="0" destOrd="0" presId="urn:microsoft.com/office/officeart/2005/8/layout/process3"/>
    <dgm:cxn modelId="{50F57E15-60F2-6F4E-B7D9-53519FF541CD}" type="presParOf" srcId="{EAEB6A47-2926-8F4B-AE9F-02CCA5292646}" destId="{241490CF-09BC-4C4E-B638-D48C4A328EB3}" srcOrd="2" destOrd="0" presId="urn:microsoft.com/office/officeart/2005/8/layout/process3"/>
    <dgm:cxn modelId="{FC75C5B5-FC95-DB4B-9163-B40C06A7A5BB}" type="presParOf" srcId="{241490CF-09BC-4C4E-B638-D48C4A328EB3}" destId="{414C2BE5-7D99-DC49-B8AA-F2086AFC8B86}" srcOrd="0" destOrd="0" presId="urn:microsoft.com/office/officeart/2005/8/layout/process3"/>
    <dgm:cxn modelId="{6486511C-D945-974E-B810-BA98F7ECCA4D}" type="presParOf" srcId="{241490CF-09BC-4C4E-B638-D48C4A328EB3}" destId="{E995B60C-12BE-1C4E-B402-5FE0AB5C1493}" srcOrd="1" destOrd="0" presId="urn:microsoft.com/office/officeart/2005/8/layout/process3"/>
    <dgm:cxn modelId="{E91EF1A3-0617-EC47-A9EF-F6E0D4CE3B26}" type="presParOf" srcId="{241490CF-09BC-4C4E-B638-D48C4A328EB3}" destId="{9DB18AEE-7221-114D-96FB-75EF550E4CC3}" srcOrd="2" destOrd="0" presId="urn:microsoft.com/office/officeart/2005/8/layout/process3"/>
    <dgm:cxn modelId="{8F536C1C-6082-004C-844E-FB41271BD55D}" type="presParOf" srcId="{EAEB6A47-2926-8F4B-AE9F-02CCA5292646}" destId="{DD5DDDDD-AB1A-DF4D-8B19-1657909427F2}" srcOrd="3" destOrd="0" presId="urn:microsoft.com/office/officeart/2005/8/layout/process3"/>
    <dgm:cxn modelId="{BDBBE6E0-45D6-8B40-ADBC-787A48EFEC0C}" type="presParOf" srcId="{DD5DDDDD-AB1A-DF4D-8B19-1657909427F2}" destId="{480CF7E4-A6EB-1441-BB4A-B4363FB38840}" srcOrd="0" destOrd="0" presId="urn:microsoft.com/office/officeart/2005/8/layout/process3"/>
    <dgm:cxn modelId="{2349AEE6-2A2F-A14C-ACE1-F8D035BA85EB}" type="presParOf" srcId="{EAEB6A47-2926-8F4B-AE9F-02CCA5292646}" destId="{A58D70A3-5101-5046-9A2E-97C940895B89}" srcOrd="4" destOrd="0" presId="urn:microsoft.com/office/officeart/2005/8/layout/process3"/>
    <dgm:cxn modelId="{0C5B4E66-49FB-D242-AB9C-572DF7A0B76B}" type="presParOf" srcId="{A58D70A3-5101-5046-9A2E-97C940895B89}" destId="{E4B6E81A-A493-B84C-841B-A0961EFC4F8E}" srcOrd="0" destOrd="0" presId="urn:microsoft.com/office/officeart/2005/8/layout/process3"/>
    <dgm:cxn modelId="{A8BDCFB8-9AD7-5246-AE09-184418ACE0B3}" type="presParOf" srcId="{A58D70A3-5101-5046-9A2E-97C940895B89}" destId="{873F5243-0E5D-A643-B7DF-22F1B2F169FD}" srcOrd="1" destOrd="0" presId="urn:microsoft.com/office/officeart/2005/8/layout/process3"/>
    <dgm:cxn modelId="{140C215B-A474-0F42-8DC2-21A3322BA1AB}" type="presParOf" srcId="{A58D70A3-5101-5046-9A2E-97C940895B89}" destId="{C1D1E3AB-92F6-3141-B419-93DFF4DB619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B501F0-2160-2F42-9C2C-882D8DD9AC10}" type="doc">
      <dgm:prSet loTypeId="urn:microsoft.com/office/officeart/2005/8/layout/hProcess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49A5C5B-77CA-A942-B88A-E202CFC683D6}">
      <dgm:prSet custT="1"/>
      <dgm:spPr/>
      <dgm:t>
        <a:bodyPr/>
        <a:lstStyle/>
        <a:p>
          <a:pPr rtl="0"/>
          <a:r>
            <a:rPr lang="en-US" sz="2400" dirty="0" smtClean="0"/>
            <a:t>Type of method</a:t>
          </a:r>
          <a:endParaRPr lang="en-US" sz="2400" dirty="0"/>
        </a:p>
      </dgm:t>
    </dgm:pt>
    <dgm:pt modelId="{7654359C-E0A1-CB47-9AE6-5D088B29B65D}" type="parTrans" cxnId="{F4CF3ABA-5CE5-FA41-8BCF-002C783C9BFC}">
      <dgm:prSet/>
      <dgm:spPr/>
      <dgm:t>
        <a:bodyPr/>
        <a:lstStyle/>
        <a:p>
          <a:endParaRPr lang="en-US"/>
        </a:p>
      </dgm:t>
    </dgm:pt>
    <dgm:pt modelId="{4949BEB0-1092-D748-8545-CBE67AA8A5BF}" type="sibTrans" cxnId="{F4CF3ABA-5CE5-FA41-8BCF-002C783C9BFC}">
      <dgm:prSet/>
      <dgm:spPr>
        <a:noFill/>
      </dgm:spPr>
      <dgm:t>
        <a:bodyPr/>
        <a:lstStyle/>
        <a:p>
          <a:endParaRPr lang="en-US"/>
        </a:p>
      </dgm:t>
    </dgm:pt>
    <dgm:pt modelId="{005A9A04-824C-C749-A151-F64D5FAB9143}">
      <dgm:prSet custT="1"/>
      <dgm:spPr/>
      <dgm:t>
        <a:bodyPr/>
        <a:lstStyle/>
        <a:p>
          <a:pPr rtl="0">
            <a:lnSpc>
              <a:spcPct val="130000"/>
            </a:lnSpc>
          </a:pPr>
          <a:r>
            <a:rPr lang="en-US" sz="1400" dirty="0" smtClean="0"/>
            <a:t>Consists of </a:t>
          </a:r>
          <a:r>
            <a:rPr lang="en-US" sz="1400" i="1" dirty="0" smtClean="0"/>
            <a:t>photo-voice </a:t>
          </a:r>
          <a:r>
            <a:rPr lang="en-US" sz="1400" dirty="0" smtClean="0"/>
            <a:t>and </a:t>
          </a:r>
          <a:r>
            <a:rPr lang="en-US" sz="1400" i="1" dirty="0" smtClean="0"/>
            <a:t>photo-elicitation </a:t>
          </a:r>
          <a:r>
            <a:rPr lang="en-US" sz="1400" dirty="0" smtClean="0"/>
            <a:t>(</a:t>
          </a:r>
          <a:r>
            <a:rPr lang="en-US" sz="1400" dirty="0" err="1" smtClean="0"/>
            <a:t>Slutskaya</a:t>
          </a:r>
          <a:r>
            <a:rPr lang="en-US" sz="1400" dirty="0" smtClean="0"/>
            <a:t> et al, 2012)</a:t>
          </a:r>
          <a:endParaRPr lang="en-US" sz="1400" dirty="0"/>
        </a:p>
      </dgm:t>
    </dgm:pt>
    <dgm:pt modelId="{E4EE9786-AC43-684D-9482-5F93E8063866}" type="parTrans" cxnId="{064CCD65-C246-5142-A480-141981275D4F}">
      <dgm:prSet/>
      <dgm:spPr/>
      <dgm:t>
        <a:bodyPr/>
        <a:lstStyle/>
        <a:p>
          <a:endParaRPr lang="en-US"/>
        </a:p>
      </dgm:t>
    </dgm:pt>
    <dgm:pt modelId="{9C94EA11-A5A9-1C40-9B7E-1A4F2731D1B0}" type="sibTrans" cxnId="{064CCD65-C246-5142-A480-141981275D4F}">
      <dgm:prSet/>
      <dgm:spPr/>
      <dgm:t>
        <a:bodyPr/>
        <a:lstStyle/>
        <a:p>
          <a:endParaRPr lang="en-US"/>
        </a:p>
      </dgm:t>
    </dgm:pt>
    <dgm:pt modelId="{B739A085-D9F6-9C46-8D9E-50E4BC68135D}">
      <dgm:prSet custT="1"/>
      <dgm:spPr/>
      <dgm:t>
        <a:bodyPr/>
        <a:lstStyle/>
        <a:p>
          <a:pPr rtl="0"/>
          <a:r>
            <a:rPr lang="en-US" sz="2400" dirty="0" smtClean="0"/>
            <a:t>Value of method</a:t>
          </a:r>
          <a:endParaRPr lang="en-US" sz="2400" dirty="0"/>
        </a:p>
      </dgm:t>
    </dgm:pt>
    <dgm:pt modelId="{421AA6B1-812A-7B42-9727-A4DAB07342BB}" type="parTrans" cxnId="{B87BBEB5-7582-FE46-BC31-797C5E78B991}">
      <dgm:prSet/>
      <dgm:spPr/>
      <dgm:t>
        <a:bodyPr/>
        <a:lstStyle/>
        <a:p>
          <a:endParaRPr lang="en-US"/>
        </a:p>
      </dgm:t>
    </dgm:pt>
    <dgm:pt modelId="{5F663235-E5E4-C541-8DC8-4F9F6557F5E4}" type="sibTrans" cxnId="{B87BBEB5-7582-FE46-BC31-797C5E78B991}">
      <dgm:prSet/>
      <dgm:spPr/>
      <dgm:t>
        <a:bodyPr/>
        <a:lstStyle/>
        <a:p>
          <a:endParaRPr lang="en-US"/>
        </a:p>
      </dgm:t>
    </dgm:pt>
    <dgm:pt modelId="{D33BB5EA-B41E-764D-8F68-2DCB2BAE2175}">
      <dgm:prSet custT="1"/>
      <dgm:spPr/>
      <dgm:t>
        <a:bodyPr/>
        <a:lstStyle/>
        <a:p>
          <a:pPr rtl="0">
            <a:lnSpc>
              <a:spcPct val="130000"/>
            </a:lnSpc>
          </a:pPr>
          <a:r>
            <a:rPr lang="en-US" sz="1400" dirty="0" smtClean="0"/>
            <a:t>Active participation (</a:t>
          </a:r>
          <a:r>
            <a:rPr lang="en-US" sz="1400" dirty="0" err="1" smtClean="0"/>
            <a:t>Stayaert</a:t>
          </a:r>
          <a:r>
            <a:rPr lang="en-US" sz="1400" dirty="0" smtClean="0"/>
            <a:t> et al, 2012)</a:t>
          </a:r>
          <a:endParaRPr lang="en-US" sz="1400" dirty="0"/>
        </a:p>
      </dgm:t>
    </dgm:pt>
    <dgm:pt modelId="{5737A450-2924-D241-A475-7809C90577F2}" type="parTrans" cxnId="{B0E0D7B4-2812-1E43-800D-068AAA7BD7B0}">
      <dgm:prSet/>
      <dgm:spPr/>
      <dgm:t>
        <a:bodyPr/>
        <a:lstStyle/>
        <a:p>
          <a:endParaRPr lang="en-US"/>
        </a:p>
      </dgm:t>
    </dgm:pt>
    <dgm:pt modelId="{140D84A9-B9C3-0749-BD3F-3201681036D6}" type="sibTrans" cxnId="{B0E0D7B4-2812-1E43-800D-068AAA7BD7B0}">
      <dgm:prSet/>
      <dgm:spPr/>
      <dgm:t>
        <a:bodyPr/>
        <a:lstStyle/>
        <a:p>
          <a:endParaRPr lang="en-US"/>
        </a:p>
      </dgm:t>
    </dgm:pt>
    <dgm:pt modelId="{B3731612-A560-7B4C-AECE-5A95E12F9DB4}">
      <dgm:prSet custT="1"/>
      <dgm:spPr/>
      <dgm:t>
        <a:bodyPr/>
        <a:lstStyle/>
        <a:p>
          <a:endParaRPr lang="en-US" sz="1400" i="1" dirty="0" smtClean="0"/>
        </a:p>
      </dgm:t>
    </dgm:pt>
    <dgm:pt modelId="{9F004326-96F4-F244-9488-FC22D1BECED4}" type="parTrans" cxnId="{4F236D23-544B-4641-B4A6-E257BD7ACC49}">
      <dgm:prSet/>
      <dgm:spPr/>
      <dgm:t>
        <a:bodyPr/>
        <a:lstStyle/>
        <a:p>
          <a:endParaRPr lang="en-US"/>
        </a:p>
      </dgm:t>
    </dgm:pt>
    <dgm:pt modelId="{A9A774E1-5E79-7C48-937C-8CD872B5FBA2}" type="sibTrans" cxnId="{4F236D23-544B-4641-B4A6-E257BD7ACC49}">
      <dgm:prSet/>
      <dgm:spPr/>
      <dgm:t>
        <a:bodyPr/>
        <a:lstStyle/>
        <a:p>
          <a:endParaRPr lang="en-US"/>
        </a:p>
      </dgm:t>
    </dgm:pt>
    <dgm:pt modelId="{6A2C6CA2-B3D7-CA49-82FB-73F962F5A966}">
      <dgm:prSet custT="1"/>
      <dgm:spPr/>
      <dgm:t>
        <a:bodyPr/>
        <a:lstStyle/>
        <a:p>
          <a:r>
            <a:rPr lang="en-US" sz="1400" dirty="0" smtClean="0"/>
            <a:t>Flexible method (Ray &amp; Smith, 2012; Prosser &amp; Schwartz, 2004)</a:t>
          </a:r>
        </a:p>
      </dgm:t>
    </dgm:pt>
    <dgm:pt modelId="{65ECC348-DDE8-B245-8B68-2E14F1EF1B09}" type="parTrans" cxnId="{8C2129CE-C571-B94D-A8C2-FD78879C8110}">
      <dgm:prSet/>
      <dgm:spPr/>
      <dgm:t>
        <a:bodyPr/>
        <a:lstStyle/>
        <a:p>
          <a:endParaRPr lang="en-US"/>
        </a:p>
      </dgm:t>
    </dgm:pt>
    <dgm:pt modelId="{0ACC07CE-157E-FA44-880E-5142F957341A}" type="sibTrans" cxnId="{8C2129CE-C571-B94D-A8C2-FD78879C8110}">
      <dgm:prSet/>
      <dgm:spPr/>
      <dgm:t>
        <a:bodyPr/>
        <a:lstStyle/>
        <a:p>
          <a:endParaRPr lang="en-US"/>
        </a:p>
      </dgm:t>
    </dgm:pt>
    <dgm:pt modelId="{9CF47AAE-D273-D743-8299-EFB802D8A4CA}">
      <dgm:prSet custT="1"/>
      <dgm:spPr/>
      <dgm:t>
        <a:bodyPr/>
        <a:lstStyle/>
        <a:p>
          <a:endParaRPr lang="en-US" sz="1400" dirty="0"/>
        </a:p>
      </dgm:t>
    </dgm:pt>
    <dgm:pt modelId="{A8AE6FA3-411F-4449-BC1E-31D5F0B5ECAD}" type="parTrans" cxnId="{6FBCD4D6-D5F2-DE48-821C-92EB86C94987}">
      <dgm:prSet/>
      <dgm:spPr/>
      <dgm:t>
        <a:bodyPr/>
        <a:lstStyle/>
        <a:p>
          <a:endParaRPr lang="en-US"/>
        </a:p>
      </dgm:t>
    </dgm:pt>
    <dgm:pt modelId="{F59C8A79-3B35-894B-B1A8-BED903720B4F}" type="sibTrans" cxnId="{6FBCD4D6-D5F2-DE48-821C-92EB86C94987}">
      <dgm:prSet/>
      <dgm:spPr/>
      <dgm:t>
        <a:bodyPr/>
        <a:lstStyle/>
        <a:p>
          <a:endParaRPr lang="en-US"/>
        </a:p>
      </dgm:t>
    </dgm:pt>
    <dgm:pt modelId="{39FA300A-C16B-CF45-831B-318AD3A2F744}">
      <dgm:prSet custT="1"/>
      <dgm:spPr/>
      <dgm:t>
        <a:bodyPr/>
        <a:lstStyle/>
        <a:p>
          <a:r>
            <a:rPr lang="en-US" sz="1400" dirty="0" smtClean="0"/>
            <a:t>Applied to research designs in many ways (Clark-Ibanez, 2007)</a:t>
          </a:r>
        </a:p>
      </dgm:t>
    </dgm:pt>
    <dgm:pt modelId="{43B58331-4398-D645-975A-FDCD9464DFF7}" type="parTrans" cxnId="{51D39D14-6974-4549-8207-D5094D1CB9AB}">
      <dgm:prSet/>
      <dgm:spPr/>
      <dgm:t>
        <a:bodyPr/>
        <a:lstStyle/>
        <a:p>
          <a:endParaRPr lang="en-US"/>
        </a:p>
      </dgm:t>
    </dgm:pt>
    <dgm:pt modelId="{C11D4EAB-BD3A-684A-965A-853BED4AD05E}" type="sibTrans" cxnId="{51D39D14-6974-4549-8207-D5094D1CB9AB}">
      <dgm:prSet/>
      <dgm:spPr/>
      <dgm:t>
        <a:bodyPr/>
        <a:lstStyle/>
        <a:p>
          <a:endParaRPr lang="en-US"/>
        </a:p>
      </dgm:t>
    </dgm:pt>
    <dgm:pt modelId="{E357F12B-7032-1D4C-BC1A-8D0C8C55623B}">
      <dgm:prSet custT="1"/>
      <dgm:spPr/>
      <dgm:t>
        <a:bodyPr/>
        <a:lstStyle/>
        <a:p>
          <a:endParaRPr lang="en-US" sz="1400" dirty="0"/>
        </a:p>
      </dgm:t>
    </dgm:pt>
    <dgm:pt modelId="{8B110C04-E022-7048-8E56-4C6E08056F42}" type="parTrans" cxnId="{5FE6FA28-A501-3348-9DEE-9BC08948CCE3}">
      <dgm:prSet/>
      <dgm:spPr/>
      <dgm:t>
        <a:bodyPr/>
        <a:lstStyle/>
        <a:p>
          <a:endParaRPr lang="en-US"/>
        </a:p>
      </dgm:t>
    </dgm:pt>
    <dgm:pt modelId="{DF952F78-F51B-0D49-9A9A-2191B23645BA}" type="sibTrans" cxnId="{5FE6FA28-A501-3348-9DEE-9BC08948CCE3}">
      <dgm:prSet/>
      <dgm:spPr/>
      <dgm:t>
        <a:bodyPr/>
        <a:lstStyle/>
        <a:p>
          <a:endParaRPr lang="en-US"/>
        </a:p>
      </dgm:t>
    </dgm:pt>
    <dgm:pt modelId="{AC2AE615-5967-5E40-B302-6725E81985B9}">
      <dgm:prSet custT="1"/>
      <dgm:spPr/>
      <dgm:t>
        <a:bodyPr/>
        <a:lstStyle/>
        <a:p>
          <a:r>
            <a:rPr lang="en-US" sz="1400" i="1" dirty="0" smtClean="0"/>
            <a:t>Who produces the images</a:t>
          </a:r>
          <a:endParaRPr lang="en-US" sz="1400" i="1" dirty="0"/>
        </a:p>
      </dgm:t>
    </dgm:pt>
    <dgm:pt modelId="{A1B24EBE-1E87-B84C-BE8C-F292DDD9B328}" type="parTrans" cxnId="{1828C46A-47C4-8B4C-91A0-59BE95D165DA}">
      <dgm:prSet/>
      <dgm:spPr/>
      <dgm:t>
        <a:bodyPr/>
        <a:lstStyle/>
        <a:p>
          <a:endParaRPr lang="en-US"/>
        </a:p>
      </dgm:t>
    </dgm:pt>
    <dgm:pt modelId="{6BDF626E-5BF3-8D4A-9388-A3D3184B2DA4}" type="sibTrans" cxnId="{1828C46A-47C4-8B4C-91A0-59BE95D165DA}">
      <dgm:prSet/>
      <dgm:spPr/>
      <dgm:t>
        <a:bodyPr/>
        <a:lstStyle/>
        <a:p>
          <a:endParaRPr lang="en-US"/>
        </a:p>
      </dgm:t>
    </dgm:pt>
    <dgm:pt modelId="{AA744095-8FFF-F846-9C8F-36E918558EAB}">
      <dgm:prSet custT="1"/>
      <dgm:spPr/>
      <dgm:t>
        <a:bodyPr/>
        <a:lstStyle/>
        <a:p>
          <a:r>
            <a:rPr lang="en-US" sz="1400" i="1" dirty="0" smtClean="0"/>
            <a:t>Existing or new images </a:t>
          </a:r>
          <a:endParaRPr lang="en-US" sz="1400" i="1" dirty="0"/>
        </a:p>
      </dgm:t>
    </dgm:pt>
    <dgm:pt modelId="{B682E8F6-C613-754B-B6B9-E5CE881B930B}" type="parTrans" cxnId="{AAEA33AE-0DDA-8641-AEE9-10A946707D43}">
      <dgm:prSet/>
      <dgm:spPr/>
      <dgm:t>
        <a:bodyPr/>
        <a:lstStyle/>
        <a:p>
          <a:endParaRPr lang="en-US"/>
        </a:p>
      </dgm:t>
    </dgm:pt>
    <dgm:pt modelId="{51CFEF9B-675C-CB49-85C8-ED2F841D4F06}" type="sibTrans" cxnId="{AAEA33AE-0DDA-8641-AEE9-10A946707D43}">
      <dgm:prSet/>
      <dgm:spPr/>
      <dgm:t>
        <a:bodyPr/>
        <a:lstStyle/>
        <a:p>
          <a:endParaRPr lang="en-US"/>
        </a:p>
      </dgm:t>
    </dgm:pt>
    <dgm:pt modelId="{BB7EF535-CE87-EC44-8F34-AA0C5A577583}">
      <dgm:prSet custT="1"/>
      <dgm:spPr/>
      <dgm:t>
        <a:bodyPr/>
        <a:lstStyle/>
        <a:p>
          <a:r>
            <a:rPr lang="en-US" sz="1400" i="1" dirty="0" smtClean="0"/>
            <a:t>Who chooses which images to discuss</a:t>
          </a:r>
        </a:p>
      </dgm:t>
    </dgm:pt>
    <dgm:pt modelId="{35D524D4-2DE7-A84A-A29D-76E55809A9D1}" type="parTrans" cxnId="{78B21CDB-4115-7C41-9C1E-FBA1354E9BDA}">
      <dgm:prSet/>
      <dgm:spPr/>
      <dgm:t>
        <a:bodyPr/>
        <a:lstStyle/>
        <a:p>
          <a:endParaRPr lang="en-US"/>
        </a:p>
      </dgm:t>
    </dgm:pt>
    <dgm:pt modelId="{3B7B3754-627D-7E4B-AF2C-EC6D3F065745}" type="sibTrans" cxnId="{78B21CDB-4115-7C41-9C1E-FBA1354E9BDA}">
      <dgm:prSet/>
      <dgm:spPr/>
      <dgm:t>
        <a:bodyPr/>
        <a:lstStyle/>
        <a:p>
          <a:endParaRPr lang="en-US"/>
        </a:p>
      </dgm:t>
    </dgm:pt>
    <dgm:pt modelId="{EC698C13-BC5D-1648-A4DD-2214EF238847}">
      <dgm:prSet custT="1"/>
      <dgm:spPr/>
      <dgm:t>
        <a:bodyPr/>
        <a:lstStyle/>
        <a:p>
          <a:endParaRPr lang="en-US" sz="1400" dirty="0"/>
        </a:p>
      </dgm:t>
    </dgm:pt>
    <dgm:pt modelId="{CDDCE168-EF98-0348-8D99-A0F9D8044006}" type="parTrans" cxnId="{7B4BE678-3D85-DA4B-BBF6-1516F8A06648}">
      <dgm:prSet/>
      <dgm:spPr/>
      <dgm:t>
        <a:bodyPr/>
        <a:lstStyle/>
        <a:p>
          <a:endParaRPr lang="en-US"/>
        </a:p>
      </dgm:t>
    </dgm:pt>
    <dgm:pt modelId="{72329BF7-D4B4-0D41-8D3E-C125D8106E06}" type="sibTrans" cxnId="{7B4BE678-3D85-DA4B-BBF6-1516F8A06648}">
      <dgm:prSet/>
      <dgm:spPr/>
      <dgm:t>
        <a:bodyPr/>
        <a:lstStyle/>
        <a:p>
          <a:endParaRPr lang="en-US"/>
        </a:p>
      </dgm:t>
    </dgm:pt>
    <dgm:pt modelId="{1FBF5F61-E645-BD4C-B170-A3A5E7EB0CD1}">
      <dgm:prSet custT="1"/>
      <dgm:spPr/>
      <dgm:t>
        <a:bodyPr/>
        <a:lstStyle/>
        <a:p>
          <a:r>
            <a:rPr lang="en-US" sz="1400" dirty="0" smtClean="0"/>
            <a:t>Sense making (</a:t>
          </a:r>
          <a:r>
            <a:rPr lang="en-US" sz="1400" dirty="0" err="1" smtClean="0"/>
            <a:t>Srivastava</a:t>
          </a:r>
          <a:r>
            <a:rPr lang="en-US" sz="1400" dirty="0" smtClean="0"/>
            <a:t> &amp; Thomson, 2009)</a:t>
          </a:r>
        </a:p>
      </dgm:t>
    </dgm:pt>
    <dgm:pt modelId="{C81F3D9D-CBF1-0F41-BA82-F63A6561445F}" type="parTrans" cxnId="{D3539848-373A-1A47-8D67-238606B3FC5C}">
      <dgm:prSet/>
      <dgm:spPr/>
      <dgm:t>
        <a:bodyPr/>
        <a:lstStyle/>
        <a:p>
          <a:endParaRPr lang="en-US"/>
        </a:p>
      </dgm:t>
    </dgm:pt>
    <dgm:pt modelId="{71BB89F2-7A49-A046-8E88-471CB6EF18FF}" type="sibTrans" cxnId="{D3539848-373A-1A47-8D67-238606B3FC5C}">
      <dgm:prSet/>
      <dgm:spPr/>
      <dgm:t>
        <a:bodyPr/>
        <a:lstStyle/>
        <a:p>
          <a:endParaRPr lang="en-US"/>
        </a:p>
      </dgm:t>
    </dgm:pt>
    <dgm:pt modelId="{4FFB47E8-1FC9-0747-BA8C-7CD58A305E50}">
      <dgm:prSet custT="1"/>
      <dgm:spPr/>
      <dgm:t>
        <a:bodyPr/>
        <a:lstStyle/>
        <a:p>
          <a:endParaRPr lang="en-US" sz="1400" dirty="0"/>
        </a:p>
      </dgm:t>
    </dgm:pt>
    <dgm:pt modelId="{A9B60DBF-20A0-ED48-B2D2-246167698DEF}" type="parTrans" cxnId="{04FB0510-1B44-D44B-9F42-4056924EBA4B}">
      <dgm:prSet/>
      <dgm:spPr/>
      <dgm:t>
        <a:bodyPr/>
        <a:lstStyle/>
        <a:p>
          <a:endParaRPr lang="en-US"/>
        </a:p>
      </dgm:t>
    </dgm:pt>
    <dgm:pt modelId="{3A56F1EA-9C99-464F-811F-E67C05BE94B0}" type="sibTrans" cxnId="{04FB0510-1B44-D44B-9F42-4056924EBA4B}">
      <dgm:prSet/>
      <dgm:spPr/>
      <dgm:t>
        <a:bodyPr/>
        <a:lstStyle/>
        <a:p>
          <a:endParaRPr lang="en-US"/>
        </a:p>
      </dgm:t>
    </dgm:pt>
    <dgm:pt modelId="{06D427B2-1D22-7E4F-AB5C-78FDC5B67F77}">
      <dgm:prSet custT="1"/>
      <dgm:spPr/>
      <dgm:t>
        <a:bodyPr/>
        <a:lstStyle/>
        <a:p>
          <a:r>
            <a:rPr lang="en-US" sz="1400" dirty="0" smtClean="0"/>
            <a:t>Deep reflection through time away from the researcher </a:t>
          </a:r>
          <a:endParaRPr lang="en-US" sz="1400" dirty="0"/>
        </a:p>
      </dgm:t>
    </dgm:pt>
    <dgm:pt modelId="{BC6F13B7-ACB0-0B41-8055-AA94B4A1B9F4}" type="parTrans" cxnId="{3BDEE18D-6F09-6547-812A-7233E53EA78A}">
      <dgm:prSet/>
      <dgm:spPr/>
      <dgm:t>
        <a:bodyPr/>
        <a:lstStyle/>
        <a:p>
          <a:endParaRPr lang="en-US"/>
        </a:p>
      </dgm:t>
    </dgm:pt>
    <dgm:pt modelId="{D60D4639-158F-9749-A4A5-FFE09A27639C}" type="sibTrans" cxnId="{3BDEE18D-6F09-6547-812A-7233E53EA78A}">
      <dgm:prSet/>
      <dgm:spPr/>
      <dgm:t>
        <a:bodyPr/>
        <a:lstStyle/>
        <a:p>
          <a:endParaRPr lang="en-US"/>
        </a:p>
      </dgm:t>
    </dgm:pt>
    <dgm:pt modelId="{A4C11C7A-8909-2D4A-98B0-0D6064B78B1E}" type="pres">
      <dgm:prSet presAssocID="{FDB501F0-2160-2F42-9C2C-882D8DD9AC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117DB7-4EE8-9E4C-BB1C-12D87734B41D}" type="pres">
      <dgm:prSet presAssocID="{FDB501F0-2160-2F42-9C2C-882D8DD9AC10}" presName="tSp" presStyleCnt="0"/>
      <dgm:spPr/>
    </dgm:pt>
    <dgm:pt modelId="{C8040AC4-0109-9F40-9082-D283CAF89677}" type="pres">
      <dgm:prSet presAssocID="{FDB501F0-2160-2F42-9C2C-882D8DD9AC10}" presName="bSp" presStyleCnt="0"/>
      <dgm:spPr/>
    </dgm:pt>
    <dgm:pt modelId="{66674DED-FDC7-C942-8EB6-8670DD6D37B2}" type="pres">
      <dgm:prSet presAssocID="{FDB501F0-2160-2F42-9C2C-882D8DD9AC10}" presName="process" presStyleCnt="0"/>
      <dgm:spPr/>
    </dgm:pt>
    <dgm:pt modelId="{C0557132-A6ED-AB46-AB61-851E991D6760}" type="pres">
      <dgm:prSet presAssocID="{D49A5C5B-77CA-A942-B88A-E202CFC683D6}" presName="composite1" presStyleCnt="0"/>
      <dgm:spPr/>
    </dgm:pt>
    <dgm:pt modelId="{52278D8A-079F-7B4E-87A6-A4A90AC6D50E}" type="pres">
      <dgm:prSet presAssocID="{D49A5C5B-77CA-A942-B88A-E202CFC683D6}" presName="dummyNode1" presStyleLbl="node1" presStyleIdx="0" presStyleCnt="2"/>
      <dgm:spPr/>
    </dgm:pt>
    <dgm:pt modelId="{A9A8B7E3-02C6-C646-AFCB-F835436A8D04}" type="pres">
      <dgm:prSet presAssocID="{D49A5C5B-77CA-A942-B88A-E202CFC683D6}" presName="childNode1" presStyleLbl="bgAcc1" presStyleIdx="0" presStyleCnt="2" custScaleX="119924" custScaleY="123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E1E08-6DE4-864B-9F01-BE608A71A52F}" type="pres">
      <dgm:prSet presAssocID="{D49A5C5B-77CA-A942-B88A-E202CFC683D6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27DB4-E247-FB41-B5A7-AC371C59B84C}" type="pres">
      <dgm:prSet presAssocID="{D49A5C5B-77CA-A942-B88A-E202CFC683D6}" presName="parentNode1" presStyleLbl="node1" presStyleIdx="0" presStyleCnt="2" custScaleX="92484" custScaleY="83632" custLinFactNeighborX="8565" custLinFactNeighborY="529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DCE7E-7199-CC4C-B067-E212010E0EC3}" type="pres">
      <dgm:prSet presAssocID="{D49A5C5B-77CA-A942-B88A-E202CFC683D6}" presName="connSite1" presStyleCnt="0"/>
      <dgm:spPr/>
    </dgm:pt>
    <dgm:pt modelId="{D85B69B3-C3A0-1348-A504-AE5E42A4C03A}" type="pres">
      <dgm:prSet presAssocID="{4949BEB0-1092-D748-8545-CBE67AA8A5BF}" presName="Name9" presStyleLbl="sibTrans2D1" presStyleIdx="0" presStyleCnt="1" custFlipVert="1" custFlipHor="1" custScaleX="45637" custScaleY="14933" custLinFactX="-57599" custLinFactNeighborX="-100000" custLinFactNeighborY="-18528"/>
      <dgm:spPr/>
      <dgm:t>
        <a:bodyPr/>
        <a:lstStyle/>
        <a:p>
          <a:endParaRPr lang="en-US"/>
        </a:p>
      </dgm:t>
    </dgm:pt>
    <dgm:pt modelId="{951FC8E9-D648-1F45-B8B2-3296E7B14735}" type="pres">
      <dgm:prSet presAssocID="{B739A085-D9F6-9C46-8D9E-50E4BC68135D}" presName="composite2" presStyleCnt="0"/>
      <dgm:spPr/>
    </dgm:pt>
    <dgm:pt modelId="{52828BA6-B87C-DC4D-B72F-0671BC0D58FE}" type="pres">
      <dgm:prSet presAssocID="{B739A085-D9F6-9C46-8D9E-50E4BC68135D}" presName="dummyNode2" presStyleLbl="node1" presStyleIdx="0" presStyleCnt="2"/>
      <dgm:spPr/>
    </dgm:pt>
    <dgm:pt modelId="{69932905-A29C-1946-AE7D-E962CCF95EC3}" type="pres">
      <dgm:prSet presAssocID="{B739A085-D9F6-9C46-8D9E-50E4BC68135D}" presName="childNode2" presStyleLbl="bgAcc1" presStyleIdx="1" presStyleCnt="2" custScaleX="119924" custScaleY="123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286B92-7BB8-6E41-A4C4-221282344F3B}" type="pres">
      <dgm:prSet presAssocID="{B739A085-D9F6-9C46-8D9E-50E4BC68135D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9F654E-0660-7246-9139-CF31D466A407}" type="pres">
      <dgm:prSet presAssocID="{B739A085-D9F6-9C46-8D9E-50E4BC68135D}" presName="parentNode2" presStyleLbl="node1" presStyleIdx="1" presStyleCnt="2" custScaleX="92484" custScaleY="83632" custLinFactNeighborX="2284" custLinFactNeighborY="-200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39AE5B-030F-244E-8F43-9F12C99C14B2}" type="pres">
      <dgm:prSet presAssocID="{B739A085-D9F6-9C46-8D9E-50E4BC68135D}" presName="connSite2" presStyleCnt="0"/>
      <dgm:spPr/>
    </dgm:pt>
  </dgm:ptLst>
  <dgm:cxnLst>
    <dgm:cxn modelId="{B70A66A4-A92C-F24F-BBBD-6AC63AE9BD5A}" type="presOf" srcId="{AC2AE615-5967-5E40-B302-6725E81985B9}" destId="{A9A8B7E3-02C6-C646-AFCB-F835436A8D04}" srcOrd="0" destOrd="6" presId="urn:microsoft.com/office/officeart/2005/8/layout/hProcess4"/>
    <dgm:cxn modelId="{56E5F608-F154-4F4B-97E4-88762C98AFF9}" type="presOf" srcId="{06D427B2-1D22-7E4F-AB5C-78FDC5B67F77}" destId="{71286B92-7BB8-6E41-A4C4-221282344F3B}" srcOrd="1" destOrd="4" presId="urn:microsoft.com/office/officeart/2005/8/layout/hProcess4"/>
    <dgm:cxn modelId="{6FBCD4D6-D5F2-DE48-821C-92EB86C94987}" srcId="{D49A5C5B-77CA-A942-B88A-E202CFC683D6}" destId="{9CF47AAE-D273-D743-8299-EFB802D8A4CA}" srcOrd="3" destOrd="0" parTransId="{A8AE6FA3-411F-4449-BC1E-31D5F0B5ECAD}" sibTransId="{F59C8A79-3B35-894B-B1A8-BED903720B4F}"/>
    <dgm:cxn modelId="{AAEA33AE-0DDA-8641-AEE9-10A946707D43}" srcId="{E357F12B-7032-1D4C-BC1A-8D0C8C55623B}" destId="{AA744095-8FFF-F846-9C8F-36E918558EAB}" srcOrd="1" destOrd="0" parTransId="{B682E8F6-C613-754B-B6B9-E5CE881B930B}" sibTransId="{51CFEF9B-675C-CB49-85C8-ED2F841D4F06}"/>
    <dgm:cxn modelId="{B87BBEB5-7582-FE46-BC31-797C5E78B991}" srcId="{FDB501F0-2160-2F42-9C2C-882D8DD9AC10}" destId="{B739A085-D9F6-9C46-8D9E-50E4BC68135D}" srcOrd="1" destOrd="0" parTransId="{421AA6B1-812A-7B42-9727-A4DAB07342BB}" sibTransId="{5F663235-E5E4-C541-8DC8-4F9F6557F5E4}"/>
    <dgm:cxn modelId="{04FB0510-1B44-D44B-9F42-4056924EBA4B}" srcId="{B739A085-D9F6-9C46-8D9E-50E4BC68135D}" destId="{4FFB47E8-1FC9-0747-BA8C-7CD58A305E50}" srcOrd="3" destOrd="0" parTransId="{A9B60DBF-20A0-ED48-B2D2-246167698DEF}" sibTransId="{3A56F1EA-9C99-464F-811F-E67C05BE94B0}"/>
    <dgm:cxn modelId="{9DFDB763-2EE6-E248-9423-3E67682771BD}" type="presOf" srcId="{AA744095-8FFF-F846-9C8F-36E918558EAB}" destId="{D1FE1E08-6DE4-864B-9F01-BE608A71A52F}" srcOrd="1" destOrd="7" presId="urn:microsoft.com/office/officeart/2005/8/layout/hProcess4"/>
    <dgm:cxn modelId="{179A95BB-81F9-104C-B34E-E962901ED9A8}" type="presOf" srcId="{B3731612-A560-7B4C-AECE-5A95E12F9DB4}" destId="{D1FE1E08-6DE4-864B-9F01-BE608A71A52F}" srcOrd="1" destOrd="1" presId="urn:microsoft.com/office/officeart/2005/8/layout/hProcess4"/>
    <dgm:cxn modelId="{32F7353D-4A92-8643-BCF8-5770364F65C1}" type="presOf" srcId="{39FA300A-C16B-CF45-831B-318AD3A2F744}" destId="{D1FE1E08-6DE4-864B-9F01-BE608A71A52F}" srcOrd="1" destOrd="4" presId="urn:microsoft.com/office/officeart/2005/8/layout/hProcess4"/>
    <dgm:cxn modelId="{01C9995B-652C-7242-B6AE-BDF60D9B9E11}" type="presOf" srcId="{1FBF5F61-E645-BD4C-B170-A3A5E7EB0CD1}" destId="{71286B92-7BB8-6E41-A4C4-221282344F3B}" srcOrd="1" destOrd="2" presId="urn:microsoft.com/office/officeart/2005/8/layout/hProcess4"/>
    <dgm:cxn modelId="{808D3458-F5B6-1843-BAA3-840DF99581A2}" type="presOf" srcId="{6A2C6CA2-B3D7-CA49-82FB-73F962F5A966}" destId="{D1FE1E08-6DE4-864B-9F01-BE608A71A52F}" srcOrd="1" destOrd="2" presId="urn:microsoft.com/office/officeart/2005/8/layout/hProcess4"/>
    <dgm:cxn modelId="{35067230-A5FB-2041-8080-AD10E7055B2B}" type="presOf" srcId="{9CF47AAE-D273-D743-8299-EFB802D8A4CA}" destId="{A9A8B7E3-02C6-C646-AFCB-F835436A8D04}" srcOrd="0" destOrd="3" presId="urn:microsoft.com/office/officeart/2005/8/layout/hProcess4"/>
    <dgm:cxn modelId="{82092822-E453-3143-ADA2-C2BA376CBB25}" type="presOf" srcId="{EC698C13-BC5D-1648-A4DD-2214EF238847}" destId="{69932905-A29C-1946-AE7D-E962CCF95EC3}" srcOrd="0" destOrd="1" presId="urn:microsoft.com/office/officeart/2005/8/layout/hProcess4"/>
    <dgm:cxn modelId="{1AD535D1-A7F8-3F42-BFF7-6AD129CF6031}" type="presOf" srcId="{1FBF5F61-E645-BD4C-B170-A3A5E7EB0CD1}" destId="{69932905-A29C-1946-AE7D-E962CCF95EC3}" srcOrd="0" destOrd="2" presId="urn:microsoft.com/office/officeart/2005/8/layout/hProcess4"/>
    <dgm:cxn modelId="{5FE6FA28-A501-3348-9DEE-9BC08948CCE3}" srcId="{D49A5C5B-77CA-A942-B88A-E202CFC683D6}" destId="{E357F12B-7032-1D4C-BC1A-8D0C8C55623B}" srcOrd="5" destOrd="0" parTransId="{8B110C04-E022-7048-8E56-4C6E08056F42}" sibTransId="{DF952F78-F51B-0D49-9A9A-2191B23645BA}"/>
    <dgm:cxn modelId="{6A5E47C2-A302-2A41-942E-C00E007DF0E7}" type="presOf" srcId="{E357F12B-7032-1D4C-BC1A-8D0C8C55623B}" destId="{D1FE1E08-6DE4-864B-9F01-BE608A71A52F}" srcOrd="1" destOrd="5" presId="urn:microsoft.com/office/officeart/2005/8/layout/hProcess4"/>
    <dgm:cxn modelId="{CE59E71A-A577-B94F-A407-5DAA1779D624}" type="presOf" srcId="{005A9A04-824C-C749-A151-F64D5FAB9143}" destId="{D1FE1E08-6DE4-864B-9F01-BE608A71A52F}" srcOrd="1" destOrd="0" presId="urn:microsoft.com/office/officeart/2005/8/layout/hProcess4"/>
    <dgm:cxn modelId="{48A59D20-BC5A-7D45-B823-21F21D13A471}" type="presOf" srcId="{AC2AE615-5967-5E40-B302-6725E81985B9}" destId="{D1FE1E08-6DE4-864B-9F01-BE608A71A52F}" srcOrd="1" destOrd="6" presId="urn:microsoft.com/office/officeart/2005/8/layout/hProcess4"/>
    <dgm:cxn modelId="{014C9C3D-222A-3A44-9864-8F3EAE9AB8E7}" type="presOf" srcId="{AA744095-8FFF-F846-9C8F-36E918558EAB}" destId="{A9A8B7E3-02C6-C646-AFCB-F835436A8D04}" srcOrd="0" destOrd="7" presId="urn:microsoft.com/office/officeart/2005/8/layout/hProcess4"/>
    <dgm:cxn modelId="{3164073E-98ED-674D-9D7F-02DBA7EC441A}" type="presOf" srcId="{D33BB5EA-B41E-764D-8F68-2DCB2BAE2175}" destId="{71286B92-7BB8-6E41-A4C4-221282344F3B}" srcOrd="1" destOrd="0" presId="urn:microsoft.com/office/officeart/2005/8/layout/hProcess4"/>
    <dgm:cxn modelId="{B24C1313-6E52-DA49-B542-E4C18B50F436}" type="presOf" srcId="{39FA300A-C16B-CF45-831B-318AD3A2F744}" destId="{A9A8B7E3-02C6-C646-AFCB-F835436A8D04}" srcOrd="0" destOrd="4" presId="urn:microsoft.com/office/officeart/2005/8/layout/hProcess4"/>
    <dgm:cxn modelId="{0D73C14A-A475-0F47-BD8A-97CDAA858F4A}" type="presOf" srcId="{FDB501F0-2160-2F42-9C2C-882D8DD9AC10}" destId="{A4C11C7A-8909-2D4A-98B0-0D6064B78B1E}" srcOrd="0" destOrd="0" presId="urn:microsoft.com/office/officeart/2005/8/layout/hProcess4"/>
    <dgm:cxn modelId="{DECAD6CF-9FE8-D54C-9FB3-0488BB43A7A6}" type="presOf" srcId="{4949BEB0-1092-D748-8545-CBE67AA8A5BF}" destId="{D85B69B3-C3A0-1348-A504-AE5E42A4C03A}" srcOrd="0" destOrd="0" presId="urn:microsoft.com/office/officeart/2005/8/layout/hProcess4"/>
    <dgm:cxn modelId="{98BD2584-B05B-0F40-B378-055BF69343C3}" type="presOf" srcId="{9CF47AAE-D273-D743-8299-EFB802D8A4CA}" destId="{D1FE1E08-6DE4-864B-9F01-BE608A71A52F}" srcOrd="1" destOrd="3" presId="urn:microsoft.com/office/officeart/2005/8/layout/hProcess4"/>
    <dgm:cxn modelId="{51D39D14-6974-4549-8207-D5094D1CB9AB}" srcId="{D49A5C5B-77CA-A942-B88A-E202CFC683D6}" destId="{39FA300A-C16B-CF45-831B-318AD3A2F744}" srcOrd="4" destOrd="0" parTransId="{43B58331-4398-D645-975A-FDCD9464DFF7}" sibTransId="{C11D4EAB-BD3A-684A-965A-853BED4AD05E}"/>
    <dgm:cxn modelId="{1828C46A-47C4-8B4C-91A0-59BE95D165DA}" srcId="{E357F12B-7032-1D4C-BC1A-8D0C8C55623B}" destId="{AC2AE615-5967-5E40-B302-6725E81985B9}" srcOrd="0" destOrd="0" parTransId="{A1B24EBE-1E87-B84C-BE8C-F292DDD9B328}" sibTransId="{6BDF626E-5BF3-8D4A-9388-A3D3184B2DA4}"/>
    <dgm:cxn modelId="{8C2129CE-C571-B94D-A8C2-FD78879C8110}" srcId="{D49A5C5B-77CA-A942-B88A-E202CFC683D6}" destId="{6A2C6CA2-B3D7-CA49-82FB-73F962F5A966}" srcOrd="2" destOrd="0" parTransId="{65ECC348-DDE8-B245-8B68-2E14F1EF1B09}" sibTransId="{0ACC07CE-157E-FA44-880E-5142F957341A}"/>
    <dgm:cxn modelId="{4F236D23-544B-4641-B4A6-E257BD7ACC49}" srcId="{D49A5C5B-77CA-A942-B88A-E202CFC683D6}" destId="{B3731612-A560-7B4C-AECE-5A95E12F9DB4}" srcOrd="1" destOrd="0" parTransId="{9F004326-96F4-F244-9488-FC22D1BECED4}" sibTransId="{A9A774E1-5E79-7C48-937C-8CD872B5FBA2}"/>
    <dgm:cxn modelId="{154968EB-AAA1-1A4A-AEF4-5CF0EE758560}" type="presOf" srcId="{EC698C13-BC5D-1648-A4DD-2214EF238847}" destId="{71286B92-7BB8-6E41-A4C4-221282344F3B}" srcOrd="1" destOrd="1" presId="urn:microsoft.com/office/officeart/2005/8/layout/hProcess4"/>
    <dgm:cxn modelId="{FB982F72-BB2A-754D-BA28-17C70EAE544C}" type="presOf" srcId="{E357F12B-7032-1D4C-BC1A-8D0C8C55623B}" destId="{A9A8B7E3-02C6-C646-AFCB-F835436A8D04}" srcOrd="0" destOrd="5" presId="urn:microsoft.com/office/officeart/2005/8/layout/hProcess4"/>
    <dgm:cxn modelId="{D279B3F9-ABC3-0741-BEEA-048175DC5E6F}" type="presOf" srcId="{4FFB47E8-1FC9-0747-BA8C-7CD58A305E50}" destId="{71286B92-7BB8-6E41-A4C4-221282344F3B}" srcOrd="1" destOrd="3" presId="urn:microsoft.com/office/officeart/2005/8/layout/hProcess4"/>
    <dgm:cxn modelId="{87802AAF-E589-C442-BD6A-7DC87CD39E5E}" type="presOf" srcId="{D33BB5EA-B41E-764D-8F68-2DCB2BAE2175}" destId="{69932905-A29C-1946-AE7D-E962CCF95EC3}" srcOrd="0" destOrd="0" presId="urn:microsoft.com/office/officeart/2005/8/layout/hProcess4"/>
    <dgm:cxn modelId="{78B21CDB-4115-7C41-9C1E-FBA1354E9BDA}" srcId="{E357F12B-7032-1D4C-BC1A-8D0C8C55623B}" destId="{BB7EF535-CE87-EC44-8F34-AA0C5A577583}" srcOrd="2" destOrd="0" parTransId="{35D524D4-2DE7-A84A-A29D-76E55809A9D1}" sibTransId="{3B7B3754-627D-7E4B-AF2C-EC6D3F065745}"/>
    <dgm:cxn modelId="{07C05296-D09F-E248-9758-A8CF0AE8D72A}" type="presOf" srcId="{BB7EF535-CE87-EC44-8F34-AA0C5A577583}" destId="{D1FE1E08-6DE4-864B-9F01-BE608A71A52F}" srcOrd="1" destOrd="8" presId="urn:microsoft.com/office/officeart/2005/8/layout/hProcess4"/>
    <dgm:cxn modelId="{7B4BE678-3D85-DA4B-BBF6-1516F8A06648}" srcId="{B739A085-D9F6-9C46-8D9E-50E4BC68135D}" destId="{EC698C13-BC5D-1648-A4DD-2214EF238847}" srcOrd="1" destOrd="0" parTransId="{CDDCE168-EF98-0348-8D99-A0F9D8044006}" sibTransId="{72329BF7-D4B4-0D41-8D3E-C125D8106E06}"/>
    <dgm:cxn modelId="{382C2267-5D60-4F49-98ED-DE3D51E3CE7B}" type="presOf" srcId="{B3731612-A560-7B4C-AECE-5A95E12F9DB4}" destId="{A9A8B7E3-02C6-C646-AFCB-F835436A8D04}" srcOrd="0" destOrd="1" presId="urn:microsoft.com/office/officeart/2005/8/layout/hProcess4"/>
    <dgm:cxn modelId="{E51EE83A-67FA-8B44-99B7-119C57B6EDAC}" type="presOf" srcId="{B739A085-D9F6-9C46-8D9E-50E4BC68135D}" destId="{E19F654E-0660-7246-9139-CF31D466A407}" srcOrd="0" destOrd="0" presId="urn:microsoft.com/office/officeart/2005/8/layout/hProcess4"/>
    <dgm:cxn modelId="{064CCD65-C246-5142-A480-141981275D4F}" srcId="{D49A5C5B-77CA-A942-B88A-E202CFC683D6}" destId="{005A9A04-824C-C749-A151-F64D5FAB9143}" srcOrd="0" destOrd="0" parTransId="{E4EE9786-AC43-684D-9482-5F93E8063866}" sibTransId="{9C94EA11-A5A9-1C40-9B7E-1A4F2731D1B0}"/>
    <dgm:cxn modelId="{3C1229DC-14D3-BC4E-B148-6C15703D9466}" type="presOf" srcId="{6A2C6CA2-B3D7-CA49-82FB-73F962F5A966}" destId="{A9A8B7E3-02C6-C646-AFCB-F835436A8D04}" srcOrd="0" destOrd="2" presId="urn:microsoft.com/office/officeart/2005/8/layout/hProcess4"/>
    <dgm:cxn modelId="{F09F1A9F-3E78-144A-9C6D-79DDD71C842D}" type="presOf" srcId="{06D427B2-1D22-7E4F-AB5C-78FDC5B67F77}" destId="{69932905-A29C-1946-AE7D-E962CCF95EC3}" srcOrd="0" destOrd="4" presId="urn:microsoft.com/office/officeart/2005/8/layout/hProcess4"/>
    <dgm:cxn modelId="{D7D6FE59-C903-3847-A15A-B367A3ACDCA8}" type="presOf" srcId="{BB7EF535-CE87-EC44-8F34-AA0C5A577583}" destId="{A9A8B7E3-02C6-C646-AFCB-F835436A8D04}" srcOrd="0" destOrd="8" presId="urn:microsoft.com/office/officeart/2005/8/layout/hProcess4"/>
    <dgm:cxn modelId="{806417DB-CF61-5C4C-A45C-AACE52C98E5C}" type="presOf" srcId="{D49A5C5B-77CA-A942-B88A-E202CFC683D6}" destId="{8CF27DB4-E247-FB41-B5A7-AC371C59B84C}" srcOrd="0" destOrd="0" presId="urn:microsoft.com/office/officeart/2005/8/layout/hProcess4"/>
    <dgm:cxn modelId="{F4CF3ABA-5CE5-FA41-8BCF-002C783C9BFC}" srcId="{FDB501F0-2160-2F42-9C2C-882D8DD9AC10}" destId="{D49A5C5B-77CA-A942-B88A-E202CFC683D6}" srcOrd="0" destOrd="0" parTransId="{7654359C-E0A1-CB47-9AE6-5D088B29B65D}" sibTransId="{4949BEB0-1092-D748-8545-CBE67AA8A5BF}"/>
    <dgm:cxn modelId="{3BDEE18D-6F09-6547-812A-7233E53EA78A}" srcId="{B739A085-D9F6-9C46-8D9E-50E4BC68135D}" destId="{06D427B2-1D22-7E4F-AB5C-78FDC5B67F77}" srcOrd="4" destOrd="0" parTransId="{BC6F13B7-ACB0-0B41-8055-AA94B4A1B9F4}" sibTransId="{D60D4639-158F-9749-A4A5-FFE09A27639C}"/>
    <dgm:cxn modelId="{0E9F703E-DD98-774E-8EE9-8E625ABBD0CA}" type="presOf" srcId="{4FFB47E8-1FC9-0747-BA8C-7CD58A305E50}" destId="{69932905-A29C-1946-AE7D-E962CCF95EC3}" srcOrd="0" destOrd="3" presId="urn:microsoft.com/office/officeart/2005/8/layout/hProcess4"/>
    <dgm:cxn modelId="{D3539848-373A-1A47-8D67-238606B3FC5C}" srcId="{B739A085-D9F6-9C46-8D9E-50E4BC68135D}" destId="{1FBF5F61-E645-BD4C-B170-A3A5E7EB0CD1}" srcOrd="2" destOrd="0" parTransId="{C81F3D9D-CBF1-0F41-BA82-F63A6561445F}" sibTransId="{71BB89F2-7A49-A046-8E88-471CB6EF18FF}"/>
    <dgm:cxn modelId="{B0E0D7B4-2812-1E43-800D-068AAA7BD7B0}" srcId="{B739A085-D9F6-9C46-8D9E-50E4BC68135D}" destId="{D33BB5EA-B41E-764D-8F68-2DCB2BAE2175}" srcOrd="0" destOrd="0" parTransId="{5737A450-2924-D241-A475-7809C90577F2}" sibTransId="{140D84A9-B9C3-0749-BD3F-3201681036D6}"/>
    <dgm:cxn modelId="{E8DB8A74-7BBA-014D-A540-7122AED38552}" type="presOf" srcId="{005A9A04-824C-C749-A151-F64D5FAB9143}" destId="{A9A8B7E3-02C6-C646-AFCB-F835436A8D04}" srcOrd="0" destOrd="0" presId="urn:microsoft.com/office/officeart/2005/8/layout/hProcess4"/>
    <dgm:cxn modelId="{87619FBD-F710-DF45-A199-5EA5AF6F86F7}" type="presParOf" srcId="{A4C11C7A-8909-2D4A-98B0-0D6064B78B1E}" destId="{A7117DB7-4EE8-9E4C-BB1C-12D87734B41D}" srcOrd="0" destOrd="0" presId="urn:microsoft.com/office/officeart/2005/8/layout/hProcess4"/>
    <dgm:cxn modelId="{AA07B416-8A12-844E-95F8-B4C7F475BAC3}" type="presParOf" srcId="{A4C11C7A-8909-2D4A-98B0-0D6064B78B1E}" destId="{C8040AC4-0109-9F40-9082-D283CAF89677}" srcOrd="1" destOrd="0" presId="urn:microsoft.com/office/officeart/2005/8/layout/hProcess4"/>
    <dgm:cxn modelId="{E273CEA5-15CA-4046-A660-FCE6213FABBC}" type="presParOf" srcId="{A4C11C7A-8909-2D4A-98B0-0D6064B78B1E}" destId="{66674DED-FDC7-C942-8EB6-8670DD6D37B2}" srcOrd="2" destOrd="0" presId="urn:microsoft.com/office/officeart/2005/8/layout/hProcess4"/>
    <dgm:cxn modelId="{143E8D65-25CD-DF4C-A54F-293C15D7C3DF}" type="presParOf" srcId="{66674DED-FDC7-C942-8EB6-8670DD6D37B2}" destId="{C0557132-A6ED-AB46-AB61-851E991D6760}" srcOrd="0" destOrd="0" presId="urn:microsoft.com/office/officeart/2005/8/layout/hProcess4"/>
    <dgm:cxn modelId="{12D5339F-DE42-5444-B81E-31D19D799FCB}" type="presParOf" srcId="{C0557132-A6ED-AB46-AB61-851E991D6760}" destId="{52278D8A-079F-7B4E-87A6-A4A90AC6D50E}" srcOrd="0" destOrd="0" presId="urn:microsoft.com/office/officeart/2005/8/layout/hProcess4"/>
    <dgm:cxn modelId="{EFE93495-87FC-C440-870B-FBEBA6145F7B}" type="presParOf" srcId="{C0557132-A6ED-AB46-AB61-851E991D6760}" destId="{A9A8B7E3-02C6-C646-AFCB-F835436A8D04}" srcOrd="1" destOrd="0" presId="urn:microsoft.com/office/officeart/2005/8/layout/hProcess4"/>
    <dgm:cxn modelId="{0C6525AC-12AC-224E-BB33-CE937992796B}" type="presParOf" srcId="{C0557132-A6ED-AB46-AB61-851E991D6760}" destId="{D1FE1E08-6DE4-864B-9F01-BE608A71A52F}" srcOrd="2" destOrd="0" presId="urn:microsoft.com/office/officeart/2005/8/layout/hProcess4"/>
    <dgm:cxn modelId="{311FDBA4-B2BC-004F-9361-192F95AACDF3}" type="presParOf" srcId="{C0557132-A6ED-AB46-AB61-851E991D6760}" destId="{8CF27DB4-E247-FB41-B5A7-AC371C59B84C}" srcOrd="3" destOrd="0" presId="urn:microsoft.com/office/officeart/2005/8/layout/hProcess4"/>
    <dgm:cxn modelId="{08826367-F7FB-AD4A-B415-6D55062F833F}" type="presParOf" srcId="{C0557132-A6ED-AB46-AB61-851E991D6760}" destId="{D7DDCE7E-7199-CC4C-B067-E212010E0EC3}" srcOrd="4" destOrd="0" presId="urn:microsoft.com/office/officeart/2005/8/layout/hProcess4"/>
    <dgm:cxn modelId="{C1F7C5BF-C585-FE47-AAD2-02A286EC0146}" type="presParOf" srcId="{66674DED-FDC7-C942-8EB6-8670DD6D37B2}" destId="{D85B69B3-C3A0-1348-A504-AE5E42A4C03A}" srcOrd="1" destOrd="0" presId="urn:microsoft.com/office/officeart/2005/8/layout/hProcess4"/>
    <dgm:cxn modelId="{338F0D5C-B72C-254C-8F61-32C70DF17275}" type="presParOf" srcId="{66674DED-FDC7-C942-8EB6-8670DD6D37B2}" destId="{951FC8E9-D648-1F45-B8B2-3296E7B14735}" srcOrd="2" destOrd="0" presId="urn:microsoft.com/office/officeart/2005/8/layout/hProcess4"/>
    <dgm:cxn modelId="{BC3D9847-80F2-D344-80B8-9B3EEF67900C}" type="presParOf" srcId="{951FC8E9-D648-1F45-B8B2-3296E7B14735}" destId="{52828BA6-B87C-DC4D-B72F-0671BC0D58FE}" srcOrd="0" destOrd="0" presId="urn:microsoft.com/office/officeart/2005/8/layout/hProcess4"/>
    <dgm:cxn modelId="{2A38BC60-F84B-FD42-AEB0-0D2CD3CACDC0}" type="presParOf" srcId="{951FC8E9-D648-1F45-B8B2-3296E7B14735}" destId="{69932905-A29C-1946-AE7D-E962CCF95EC3}" srcOrd="1" destOrd="0" presId="urn:microsoft.com/office/officeart/2005/8/layout/hProcess4"/>
    <dgm:cxn modelId="{E77F0E67-8608-0249-833E-AC4D71C3BBD1}" type="presParOf" srcId="{951FC8E9-D648-1F45-B8B2-3296E7B14735}" destId="{71286B92-7BB8-6E41-A4C4-221282344F3B}" srcOrd="2" destOrd="0" presId="urn:microsoft.com/office/officeart/2005/8/layout/hProcess4"/>
    <dgm:cxn modelId="{46C31FA2-8B40-1D46-92C3-7C349DA5FE73}" type="presParOf" srcId="{951FC8E9-D648-1F45-B8B2-3296E7B14735}" destId="{E19F654E-0660-7246-9139-CF31D466A407}" srcOrd="3" destOrd="0" presId="urn:microsoft.com/office/officeart/2005/8/layout/hProcess4"/>
    <dgm:cxn modelId="{61E90D2B-1F7F-C847-A4ED-7941D26C4C5C}" type="presParOf" srcId="{951FC8E9-D648-1F45-B8B2-3296E7B14735}" destId="{B539AE5B-030F-244E-8F43-9F12C99C14B2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B501F0-2160-2F42-9C2C-882D8DD9AC10}" type="doc">
      <dgm:prSet loTypeId="urn:microsoft.com/office/officeart/2008/layout/VerticalCurvedLis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49A5C5B-77CA-A942-B88A-E202CFC683D6}">
      <dgm:prSet custT="1"/>
      <dgm:spPr/>
      <dgm:t>
        <a:bodyPr/>
        <a:lstStyle/>
        <a:p>
          <a:pPr rtl="0"/>
          <a:r>
            <a:rPr lang="en-US" sz="2000" dirty="0" smtClean="0"/>
            <a:t>Overcoming difficulties in constructing following</a:t>
          </a:r>
          <a:endParaRPr lang="en-US" sz="2000" dirty="0"/>
        </a:p>
      </dgm:t>
    </dgm:pt>
    <dgm:pt modelId="{7654359C-E0A1-CB47-9AE6-5D088B29B65D}" type="parTrans" cxnId="{F4CF3ABA-5CE5-FA41-8BCF-002C783C9BFC}">
      <dgm:prSet/>
      <dgm:spPr/>
      <dgm:t>
        <a:bodyPr/>
        <a:lstStyle/>
        <a:p>
          <a:endParaRPr lang="en-US" sz="2000"/>
        </a:p>
      </dgm:t>
    </dgm:pt>
    <dgm:pt modelId="{4949BEB0-1092-D748-8545-CBE67AA8A5BF}" type="sibTrans" cxnId="{F4CF3ABA-5CE5-FA41-8BCF-002C783C9BFC}">
      <dgm:prSet/>
      <dgm:spPr/>
      <dgm:t>
        <a:bodyPr/>
        <a:lstStyle/>
        <a:p>
          <a:endParaRPr lang="en-US" sz="2000"/>
        </a:p>
      </dgm:t>
    </dgm:pt>
    <dgm:pt modelId="{663995E1-0DEC-B343-AA4E-D3ACB18101D7}">
      <dgm:prSet custT="1"/>
      <dgm:spPr/>
      <dgm:t>
        <a:bodyPr/>
        <a:lstStyle/>
        <a:p>
          <a:pPr rtl="0"/>
          <a:r>
            <a:rPr lang="en-US" sz="2000" dirty="0" smtClean="0"/>
            <a:t>Gaining rich insights into lived experiences- narratives and storytelling</a:t>
          </a:r>
          <a:endParaRPr lang="en-US" sz="2000" dirty="0"/>
        </a:p>
      </dgm:t>
    </dgm:pt>
    <dgm:pt modelId="{B2649969-EE1F-8C42-8658-45D68C20DDC5}" type="parTrans" cxnId="{7CBF2EDB-BD61-C74A-B9F2-3A109F09D7F9}">
      <dgm:prSet/>
      <dgm:spPr/>
      <dgm:t>
        <a:bodyPr/>
        <a:lstStyle/>
        <a:p>
          <a:endParaRPr lang="en-US" sz="2000"/>
        </a:p>
      </dgm:t>
    </dgm:pt>
    <dgm:pt modelId="{AA348F38-19E1-0541-B1BE-4491D805B451}" type="sibTrans" cxnId="{7CBF2EDB-BD61-C74A-B9F2-3A109F09D7F9}">
      <dgm:prSet/>
      <dgm:spPr/>
      <dgm:t>
        <a:bodyPr/>
        <a:lstStyle/>
        <a:p>
          <a:endParaRPr lang="en-US" sz="2000"/>
        </a:p>
      </dgm:t>
    </dgm:pt>
    <dgm:pt modelId="{B739A085-D9F6-9C46-8D9E-50E4BC68135D}">
      <dgm:prSet custT="1"/>
      <dgm:spPr/>
      <dgm:t>
        <a:bodyPr/>
        <a:lstStyle/>
        <a:p>
          <a:pPr rtl="0"/>
          <a:r>
            <a:rPr lang="en-US" sz="2000" dirty="0" smtClean="0"/>
            <a:t>Achieving richer descriptions of following</a:t>
          </a:r>
          <a:endParaRPr lang="en-US" sz="2000" dirty="0"/>
        </a:p>
      </dgm:t>
    </dgm:pt>
    <dgm:pt modelId="{421AA6B1-812A-7B42-9727-A4DAB07342BB}" type="parTrans" cxnId="{B87BBEB5-7582-FE46-BC31-797C5E78B991}">
      <dgm:prSet/>
      <dgm:spPr/>
      <dgm:t>
        <a:bodyPr/>
        <a:lstStyle/>
        <a:p>
          <a:endParaRPr lang="en-US" sz="2000"/>
        </a:p>
      </dgm:t>
    </dgm:pt>
    <dgm:pt modelId="{5F663235-E5E4-C541-8DC8-4F9F6557F5E4}" type="sibTrans" cxnId="{B87BBEB5-7582-FE46-BC31-797C5E78B991}">
      <dgm:prSet/>
      <dgm:spPr/>
      <dgm:t>
        <a:bodyPr/>
        <a:lstStyle/>
        <a:p>
          <a:endParaRPr lang="en-US" sz="2000"/>
        </a:p>
      </dgm:t>
    </dgm:pt>
    <dgm:pt modelId="{1A55A648-D117-6D4B-9A97-F9412F75D54E}" type="pres">
      <dgm:prSet presAssocID="{FDB501F0-2160-2F42-9C2C-882D8DD9AC1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22B9639-2AE3-F549-A94A-8396FE78E60F}" type="pres">
      <dgm:prSet presAssocID="{FDB501F0-2160-2F42-9C2C-882D8DD9AC10}" presName="Name1" presStyleCnt="0"/>
      <dgm:spPr/>
    </dgm:pt>
    <dgm:pt modelId="{8888BB7F-7B9A-8148-A22D-B6FDCCA1C0E9}" type="pres">
      <dgm:prSet presAssocID="{FDB501F0-2160-2F42-9C2C-882D8DD9AC10}" presName="cycle" presStyleCnt="0"/>
      <dgm:spPr/>
    </dgm:pt>
    <dgm:pt modelId="{1FC14B57-077A-8B46-9CBD-2FDED99494D2}" type="pres">
      <dgm:prSet presAssocID="{FDB501F0-2160-2F42-9C2C-882D8DD9AC10}" presName="srcNode" presStyleLbl="node1" presStyleIdx="0" presStyleCnt="3"/>
      <dgm:spPr/>
    </dgm:pt>
    <dgm:pt modelId="{591AF147-B6D2-B04C-8079-0C4616024F2E}" type="pres">
      <dgm:prSet presAssocID="{FDB501F0-2160-2F42-9C2C-882D8DD9AC10}" presName="conn" presStyleLbl="parChTrans1D2" presStyleIdx="0" presStyleCnt="1"/>
      <dgm:spPr/>
      <dgm:t>
        <a:bodyPr/>
        <a:lstStyle/>
        <a:p>
          <a:endParaRPr lang="en-US"/>
        </a:p>
      </dgm:t>
    </dgm:pt>
    <dgm:pt modelId="{C68054F2-E944-B546-8EA8-D4C738F9BC69}" type="pres">
      <dgm:prSet presAssocID="{FDB501F0-2160-2F42-9C2C-882D8DD9AC10}" presName="extraNode" presStyleLbl="node1" presStyleIdx="0" presStyleCnt="3"/>
      <dgm:spPr/>
    </dgm:pt>
    <dgm:pt modelId="{3C27543F-59F1-C548-8ACE-467732F64349}" type="pres">
      <dgm:prSet presAssocID="{FDB501F0-2160-2F42-9C2C-882D8DD9AC10}" presName="dstNode" presStyleLbl="node1" presStyleIdx="0" presStyleCnt="3"/>
      <dgm:spPr/>
    </dgm:pt>
    <dgm:pt modelId="{91CF652C-86DA-444D-B9B0-5ECA6971E2E5}" type="pres">
      <dgm:prSet presAssocID="{D49A5C5B-77CA-A942-B88A-E202CFC683D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85996-8D6D-9A4F-8E34-AA620590CEE9}" type="pres">
      <dgm:prSet presAssocID="{D49A5C5B-77CA-A942-B88A-E202CFC683D6}" presName="accent_1" presStyleCnt="0"/>
      <dgm:spPr/>
    </dgm:pt>
    <dgm:pt modelId="{7AF0E8BE-AAB9-5649-810F-02D6DBF19FE2}" type="pres">
      <dgm:prSet presAssocID="{D49A5C5B-77CA-A942-B88A-E202CFC683D6}" presName="accentRepeatNode" presStyleLbl="solidFgAcc1" presStyleIdx="0" presStyleCnt="3"/>
      <dgm:spPr/>
    </dgm:pt>
    <dgm:pt modelId="{64F69525-B772-A24D-B276-3F6813E0CC12}" type="pres">
      <dgm:prSet presAssocID="{B739A085-D9F6-9C46-8D9E-50E4BC68135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DF861-4B46-EA4D-9D64-00E36AA592F5}" type="pres">
      <dgm:prSet presAssocID="{B739A085-D9F6-9C46-8D9E-50E4BC68135D}" presName="accent_2" presStyleCnt="0"/>
      <dgm:spPr/>
    </dgm:pt>
    <dgm:pt modelId="{E32C174B-65CA-D44D-9210-7E4A8B38CF10}" type="pres">
      <dgm:prSet presAssocID="{B739A085-D9F6-9C46-8D9E-50E4BC68135D}" presName="accentRepeatNode" presStyleLbl="solidFgAcc1" presStyleIdx="1" presStyleCnt="3"/>
      <dgm:spPr/>
    </dgm:pt>
    <dgm:pt modelId="{9B474452-CF91-CD44-98EF-3172DE2F60E2}" type="pres">
      <dgm:prSet presAssocID="{663995E1-0DEC-B343-AA4E-D3ACB18101D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D3751-92B5-2045-8C3A-D980CABFF4F2}" type="pres">
      <dgm:prSet presAssocID="{663995E1-0DEC-B343-AA4E-D3ACB18101D7}" presName="accent_3" presStyleCnt="0"/>
      <dgm:spPr/>
    </dgm:pt>
    <dgm:pt modelId="{468F50B8-C472-0146-AC3B-36E76AF637ED}" type="pres">
      <dgm:prSet presAssocID="{663995E1-0DEC-B343-AA4E-D3ACB18101D7}" presName="accentRepeatNode" presStyleLbl="solidFgAcc1" presStyleIdx="2" presStyleCnt="3"/>
      <dgm:spPr/>
    </dgm:pt>
  </dgm:ptLst>
  <dgm:cxnLst>
    <dgm:cxn modelId="{03374357-288B-0E4A-A5EA-7CF98DDA66EE}" type="presOf" srcId="{D49A5C5B-77CA-A942-B88A-E202CFC683D6}" destId="{91CF652C-86DA-444D-B9B0-5ECA6971E2E5}" srcOrd="0" destOrd="0" presId="urn:microsoft.com/office/officeart/2008/layout/VerticalCurvedList"/>
    <dgm:cxn modelId="{F4CF3ABA-5CE5-FA41-8BCF-002C783C9BFC}" srcId="{FDB501F0-2160-2F42-9C2C-882D8DD9AC10}" destId="{D49A5C5B-77CA-A942-B88A-E202CFC683D6}" srcOrd="0" destOrd="0" parTransId="{7654359C-E0A1-CB47-9AE6-5D088B29B65D}" sibTransId="{4949BEB0-1092-D748-8545-CBE67AA8A5BF}"/>
    <dgm:cxn modelId="{B87BBEB5-7582-FE46-BC31-797C5E78B991}" srcId="{FDB501F0-2160-2F42-9C2C-882D8DD9AC10}" destId="{B739A085-D9F6-9C46-8D9E-50E4BC68135D}" srcOrd="1" destOrd="0" parTransId="{421AA6B1-812A-7B42-9727-A4DAB07342BB}" sibTransId="{5F663235-E5E4-C541-8DC8-4F9F6557F5E4}"/>
    <dgm:cxn modelId="{7CBF2EDB-BD61-C74A-B9F2-3A109F09D7F9}" srcId="{FDB501F0-2160-2F42-9C2C-882D8DD9AC10}" destId="{663995E1-0DEC-B343-AA4E-D3ACB18101D7}" srcOrd="2" destOrd="0" parTransId="{B2649969-EE1F-8C42-8658-45D68C20DDC5}" sibTransId="{AA348F38-19E1-0541-B1BE-4491D805B451}"/>
    <dgm:cxn modelId="{B1A8AD82-8EEB-F74D-ABE1-E4E6F5D801A3}" type="presOf" srcId="{4949BEB0-1092-D748-8545-CBE67AA8A5BF}" destId="{591AF147-B6D2-B04C-8079-0C4616024F2E}" srcOrd="0" destOrd="0" presId="urn:microsoft.com/office/officeart/2008/layout/VerticalCurvedList"/>
    <dgm:cxn modelId="{B5A07222-2259-0242-B5B9-169968850110}" type="presOf" srcId="{B739A085-D9F6-9C46-8D9E-50E4BC68135D}" destId="{64F69525-B772-A24D-B276-3F6813E0CC12}" srcOrd="0" destOrd="0" presId="urn:microsoft.com/office/officeart/2008/layout/VerticalCurvedList"/>
    <dgm:cxn modelId="{EDDBDF7E-24F0-5B40-9DCE-4720A0716012}" type="presOf" srcId="{663995E1-0DEC-B343-AA4E-D3ACB18101D7}" destId="{9B474452-CF91-CD44-98EF-3172DE2F60E2}" srcOrd="0" destOrd="0" presId="urn:microsoft.com/office/officeart/2008/layout/VerticalCurvedList"/>
    <dgm:cxn modelId="{EA2FA5FA-BFC1-3F40-B31A-0A7679AAA911}" type="presOf" srcId="{FDB501F0-2160-2F42-9C2C-882D8DD9AC10}" destId="{1A55A648-D117-6D4B-9A97-F9412F75D54E}" srcOrd="0" destOrd="0" presId="urn:microsoft.com/office/officeart/2008/layout/VerticalCurvedList"/>
    <dgm:cxn modelId="{2CB1D8B2-2797-2949-8A5A-B098697E6ACD}" type="presParOf" srcId="{1A55A648-D117-6D4B-9A97-F9412F75D54E}" destId="{B22B9639-2AE3-F549-A94A-8396FE78E60F}" srcOrd="0" destOrd="0" presId="urn:microsoft.com/office/officeart/2008/layout/VerticalCurvedList"/>
    <dgm:cxn modelId="{396F85EE-5D0D-B740-AE7B-997822E25613}" type="presParOf" srcId="{B22B9639-2AE3-F549-A94A-8396FE78E60F}" destId="{8888BB7F-7B9A-8148-A22D-B6FDCCA1C0E9}" srcOrd="0" destOrd="0" presId="urn:microsoft.com/office/officeart/2008/layout/VerticalCurvedList"/>
    <dgm:cxn modelId="{33DFB6FB-A583-A04E-97B4-316AD89FF2F0}" type="presParOf" srcId="{8888BB7F-7B9A-8148-A22D-B6FDCCA1C0E9}" destId="{1FC14B57-077A-8B46-9CBD-2FDED99494D2}" srcOrd="0" destOrd="0" presId="urn:microsoft.com/office/officeart/2008/layout/VerticalCurvedList"/>
    <dgm:cxn modelId="{908ABE54-03FC-F142-9169-3683FA7770C0}" type="presParOf" srcId="{8888BB7F-7B9A-8148-A22D-B6FDCCA1C0E9}" destId="{591AF147-B6D2-B04C-8079-0C4616024F2E}" srcOrd="1" destOrd="0" presId="urn:microsoft.com/office/officeart/2008/layout/VerticalCurvedList"/>
    <dgm:cxn modelId="{A10591E9-287E-A54A-9486-51A253AA5757}" type="presParOf" srcId="{8888BB7F-7B9A-8148-A22D-B6FDCCA1C0E9}" destId="{C68054F2-E944-B546-8EA8-D4C738F9BC69}" srcOrd="2" destOrd="0" presId="urn:microsoft.com/office/officeart/2008/layout/VerticalCurvedList"/>
    <dgm:cxn modelId="{0ABE3C15-27C8-A046-9A1F-55DEF4796D75}" type="presParOf" srcId="{8888BB7F-7B9A-8148-A22D-B6FDCCA1C0E9}" destId="{3C27543F-59F1-C548-8ACE-467732F64349}" srcOrd="3" destOrd="0" presId="urn:microsoft.com/office/officeart/2008/layout/VerticalCurvedList"/>
    <dgm:cxn modelId="{A5B8F91F-8BEC-F74F-91A9-E4DF51322519}" type="presParOf" srcId="{B22B9639-2AE3-F549-A94A-8396FE78E60F}" destId="{91CF652C-86DA-444D-B9B0-5ECA6971E2E5}" srcOrd="1" destOrd="0" presId="urn:microsoft.com/office/officeart/2008/layout/VerticalCurvedList"/>
    <dgm:cxn modelId="{AB9BA9C1-668B-BC4F-9015-44F33C265741}" type="presParOf" srcId="{B22B9639-2AE3-F549-A94A-8396FE78E60F}" destId="{2BC85996-8D6D-9A4F-8E34-AA620590CEE9}" srcOrd="2" destOrd="0" presId="urn:microsoft.com/office/officeart/2008/layout/VerticalCurvedList"/>
    <dgm:cxn modelId="{81973AFF-578C-B447-B242-6A725FAEC812}" type="presParOf" srcId="{2BC85996-8D6D-9A4F-8E34-AA620590CEE9}" destId="{7AF0E8BE-AAB9-5649-810F-02D6DBF19FE2}" srcOrd="0" destOrd="0" presId="urn:microsoft.com/office/officeart/2008/layout/VerticalCurvedList"/>
    <dgm:cxn modelId="{E49CE8B0-7A3F-274B-983B-7E9B147DD339}" type="presParOf" srcId="{B22B9639-2AE3-F549-A94A-8396FE78E60F}" destId="{64F69525-B772-A24D-B276-3F6813E0CC12}" srcOrd="3" destOrd="0" presId="urn:microsoft.com/office/officeart/2008/layout/VerticalCurvedList"/>
    <dgm:cxn modelId="{8FF60457-052B-5140-9899-94A70A43EED2}" type="presParOf" srcId="{B22B9639-2AE3-F549-A94A-8396FE78E60F}" destId="{3C7DF861-4B46-EA4D-9D64-00E36AA592F5}" srcOrd="4" destOrd="0" presId="urn:microsoft.com/office/officeart/2008/layout/VerticalCurvedList"/>
    <dgm:cxn modelId="{9FA944FD-6CE6-654D-9D94-00BB93EFE31A}" type="presParOf" srcId="{3C7DF861-4B46-EA4D-9D64-00E36AA592F5}" destId="{E32C174B-65CA-D44D-9210-7E4A8B38CF10}" srcOrd="0" destOrd="0" presId="urn:microsoft.com/office/officeart/2008/layout/VerticalCurvedList"/>
    <dgm:cxn modelId="{44BEFFA1-217B-BC45-976F-1E9CC211DEEA}" type="presParOf" srcId="{B22B9639-2AE3-F549-A94A-8396FE78E60F}" destId="{9B474452-CF91-CD44-98EF-3172DE2F60E2}" srcOrd="5" destOrd="0" presId="urn:microsoft.com/office/officeart/2008/layout/VerticalCurvedList"/>
    <dgm:cxn modelId="{FC2AE756-16C5-DC44-BCEE-F6AA7F58170C}" type="presParOf" srcId="{B22B9639-2AE3-F549-A94A-8396FE78E60F}" destId="{290D3751-92B5-2045-8C3A-D980CABFF4F2}" srcOrd="6" destOrd="0" presId="urn:microsoft.com/office/officeart/2008/layout/VerticalCurvedList"/>
    <dgm:cxn modelId="{F94825E5-F59D-BA45-9A92-FFDA6FCBEEBF}" type="presParOf" srcId="{290D3751-92B5-2045-8C3A-D980CABFF4F2}" destId="{468F50B8-C472-0146-AC3B-36E76AF637ED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8B7E3-02C6-C646-AFCB-F835436A8D04}">
      <dsp:nvSpPr>
        <dsp:cNvPr id="0" name=""/>
        <dsp:cNvSpPr/>
      </dsp:nvSpPr>
      <dsp:spPr>
        <a:xfrm>
          <a:off x="198" y="683945"/>
          <a:ext cx="2147656" cy="3938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 rtl="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Widely acknowledged (</a:t>
          </a:r>
          <a:r>
            <a:rPr lang="en-US" sz="1200" kern="1200" dirty="0" err="1" smtClean="0"/>
            <a:t>Bjugstad</a:t>
          </a:r>
          <a:r>
            <a:rPr lang="en-US" sz="1200" kern="1200" dirty="0" smtClean="0"/>
            <a:t> et al, 2006; </a:t>
          </a:r>
          <a:r>
            <a:rPr lang="en-US" sz="1200" kern="1200" dirty="0" err="1" smtClean="0"/>
            <a:t>Carsten</a:t>
          </a:r>
          <a:r>
            <a:rPr lang="en-US" sz="1200" kern="1200" dirty="0" smtClean="0"/>
            <a:t> et al, 2010)</a:t>
          </a:r>
          <a:endParaRPr lang="en-US" sz="1200" kern="1200" dirty="0"/>
        </a:p>
        <a:p>
          <a:pPr marL="114300" lvl="1" indent="-114300" algn="l" defTabSz="533400" rtl="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  <a:p>
          <a:pPr marL="114300" lvl="1" indent="-114300" algn="l" defTabSz="533400" rtl="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Publications and literature reviews  (</a:t>
          </a:r>
          <a:r>
            <a:rPr lang="en-US" sz="1200" kern="1200" dirty="0" err="1" smtClean="0"/>
            <a:t>Uhl</a:t>
          </a:r>
          <a:r>
            <a:rPr lang="en-US" sz="1200" kern="1200" dirty="0" smtClean="0"/>
            <a:t>-Bien et al, 2014)</a:t>
          </a:r>
          <a:endParaRPr lang="en-US" sz="1200" kern="1200" dirty="0"/>
        </a:p>
        <a:p>
          <a:pPr marL="114300" lvl="1" indent="-114300" algn="l" defTabSz="533400" rtl="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  <a:p>
          <a:pPr marL="114300" lvl="1" indent="-114300" algn="l" defTabSz="533400" rtl="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Stigma/understanding what it means vs. romancing of leaders (</a:t>
          </a:r>
          <a:r>
            <a:rPr lang="en-US" sz="1200" kern="1200" dirty="0" err="1" smtClean="0"/>
            <a:t>Rost</a:t>
          </a:r>
          <a:r>
            <a:rPr lang="en-US" sz="1200" kern="1200" dirty="0" smtClean="0"/>
            <a:t>, 2008; Kellerman, 2008; </a:t>
          </a:r>
          <a:r>
            <a:rPr lang="en-US" sz="1200" kern="1200" dirty="0" err="1" smtClean="0"/>
            <a:t>Meindl</a:t>
          </a:r>
          <a:r>
            <a:rPr lang="en-US" sz="1200" kern="1200" dirty="0" smtClean="0"/>
            <a:t> et al, 1985)</a:t>
          </a:r>
          <a:endParaRPr lang="en-US" sz="1200" kern="1200" dirty="0"/>
        </a:p>
      </dsp:txBody>
      <dsp:txXfrm>
        <a:off x="63101" y="746848"/>
        <a:ext cx="2021850" cy="2968877"/>
      </dsp:txXfrm>
    </dsp:sp>
    <dsp:sp modelId="{D85B69B3-C3A0-1348-A504-AE5E42A4C03A}">
      <dsp:nvSpPr>
        <dsp:cNvPr id="0" name=""/>
        <dsp:cNvSpPr/>
      </dsp:nvSpPr>
      <dsp:spPr>
        <a:xfrm>
          <a:off x="783877" y="2680441"/>
          <a:ext cx="2593626" cy="2593626"/>
        </a:xfrm>
        <a:prstGeom prst="leftCircularArrow">
          <a:avLst>
            <a:gd name="adj1" fmla="val 2505"/>
            <a:gd name="adj2" fmla="val 303562"/>
            <a:gd name="adj3" fmla="val 220832"/>
            <a:gd name="adj4" fmla="val 7166249"/>
            <a:gd name="adj5" fmla="val 292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27DB4-E247-FB41-B5A7-AC371C59B84C}">
      <dsp:nvSpPr>
        <dsp:cNvPr id="0" name=""/>
        <dsp:cNvSpPr/>
      </dsp:nvSpPr>
      <dsp:spPr>
        <a:xfrm>
          <a:off x="523413" y="4286196"/>
          <a:ext cx="1909027" cy="7591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Imbalance between followership and leadership</a:t>
          </a:r>
          <a:endParaRPr lang="en-US" sz="1600" kern="1200" dirty="0"/>
        </a:p>
      </dsp:txBody>
      <dsp:txXfrm>
        <a:off x="545648" y="4308431"/>
        <a:ext cx="1864557" cy="714687"/>
      </dsp:txXfrm>
    </dsp:sp>
    <dsp:sp modelId="{69932905-A29C-1946-AE7D-E962CCF95EC3}">
      <dsp:nvSpPr>
        <dsp:cNvPr id="0" name=""/>
        <dsp:cNvSpPr/>
      </dsp:nvSpPr>
      <dsp:spPr>
        <a:xfrm>
          <a:off x="2698275" y="697655"/>
          <a:ext cx="2147656" cy="3938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 rtl="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Followership as an ‘afterthought’ (Kelley, 2008; </a:t>
          </a:r>
          <a:r>
            <a:rPr lang="en-US" sz="1200" kern="1200" dirty="0" err="1" smtClean="0"/>
            <a:t>Avolio</a:t>
          </a:r>
          <a:r>
            <a:rPr lang="en-US" sz="1200" kern="1200" dirty="0" smtClean="0"/>
            <a:t> &amp; </a:t>
          </a:r>
          <a:r>
            <a:rPr lang="en-US" sz="1200" kern="1200" dirty="0" err="1" smtClean="0"/>
            <a:t>Reichard</a:t>
          </a:r>
          <a:r>
            <a:rPr lang="en-US" sz="1200" kern="1200" dirty="0" smtClean="0"/>
            <a:t>, 2008)</a:t>
          </a:r>
          <a:endParaRPr lang="en-US" sz="1200" kern="1200" dirty="0"/>
        </a:p>
        <a:p>
          <a:pPr marL="114300" lvl="1" indent="-114300" algn="l" defTabSz="533400" rtl="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  <a:p>
          <a:pPr marL="114300" lvl="1" indent="-114300" algn="l" defTabSz="533400" rtl="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Follower centric </a:t>
          </a:r>
          <a:r>
            <a:rPr lang="en-US" sz="1200" kern="1200" dirty="0" err="1" smtClean="0"/>
            <a:t>vs</a:t>
          </a:r>
          <a:r>
            <a:rPr lang="en-US" sz="1200" kern="1200" dirty="0" smtClean="0"/>
            <a:t>, follower focused (Kean et al, 2011)</a:t>
          </a:r>
          <a:endParaRPr lang="en-US" sz="1200" kern="1200" dirty="0"/>
        </a:p>
      </dsp:txBody>
      <dsp:txXfrm>
        <a:off x="2761178" y="1604563"/>
        <a:ext cx="2021850" cy="2968877"/>
      </dsp:txXfrm>
    </dsp:sp>
    <dsp:sp modelId="{33B072EA-C9C2-8044-9060-003EC58D3E98}">
      <dsp:nvSpPr>
        <dsp:cNvPr id="0" name=""/>
        <dsp:cNvSpPr/>
      </dsp:nvSpPr>
      <dsp:spPr>
        <a:xfrm>
          <a:off x="3533738" y="7977"/>
          <a:ext cx="3462909" cy="3462909"/>
        </a:xfrm>
        <a:prstGeom prst="circularArrow">
          <a:avLst>
            <a:gd name="adj1" fmla="val 1876"/>
            <a:gd name="adj2" fmla="val 224098"/>
            <a:gd name="adj3" fmla="val 20638392"/>
            <a:gd name="adj4" fmla="val 13613512"/>
            <a:gd name="adj5" fmla="val 218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F654E-0660-7246-9139-CF31D466A407}">
      <dsp:nvSpPr>
        <dsp:cNvPr id="0" name=""/>
        <dsp:cNvSpPr/>
      </dsp:nvSpPr>
      <dsp:spPr>
        <a:xfrm>
          <a:off x="3175532" y="526732"/>
          <a:ext cx="1909027" cy="7591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Lack of follower-focused approaches</a:t>
          </a:r>
          <a:endParaRPr lang="en-US" sz="1600" kern="1200" dirty="0"/>
        </a:p>
      </dsp:txBody>
      <dsp:txXfrm>
        <a:off x="3197767" y="548967"/>
        <a:ext cx="1864557" cy="714687"/>
      </dsp:txXfrm>
    </dsp:sp>
    <dsp:sp modelId="{697EF554-20A0-ED46-A8DC-CF9416BC5303}">
      <dsp:nvSpPr>
        <dsp:cNvPr id="0" name=""/>
        <dsp:cNvSpPr/>
      </dsp:nvSpPr>
      <dsp:spPr>
        <a:xfrm>
          <a:off x="5249108" y="665851"/>
          <a:ext cx="3731574" cy="4002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 rtl="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Conceptual discussions of contemporary ideas (Baker, 2007; </a:t>
          </a:r>
          <a:r>
            <a:rPr lang="en-US" sz="1200" kern="1200" dirty="0" err="1" smtClean="0"/>
            <a:t>Carsten</a:t>
          </a:r>
          <a:r>
            <a:rPr lang="en-US" sz="1200" kern="1200" dirty="0" smtClean="0"/>
            <a:t> et al, 2010)</a:t>
          </a:r>
          <a:endParaRPr lang="en-US" sz="1200" kern="1200" dirty="0"/>
        </a:p>
        <a:p>
          <a:pPr marL="114300" lvl="1" indent="-114300" algn="l" defTabSz="533400" rtl="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  <a:p>
          <a:pPr marL="114300" lvl="1" indent="-114300" algn="l" defTabSz="533400" rtl="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Quantitative tendency (Crossman &amp; Crossman, 2011)</a:t>
          </a:r>
          <a:endParaRPr lang="en-US" sz="1200" kern="1200" dirty="0"/>
        </a:p>
        <a:p>
          <a:pPr marL="114300" lvl="1" indent="-114300" algn="l" defTabSz="533400" rtl="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  <a:p>
          <a:pPr marL="114300" lvl="1" indent="-114300" algn="l" defTabSz="533400" rtl="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Exploring what we mean by ‘follower’ (</a:t>
          </a:r>
          <a:r>
            <a:rPr lang="en-US" sz="1200" kern="1200" dirty="0" err="1" smtClean="0"/>
            <a:t>Carsten</a:t>
          </a:r>
          <a:r>
            <a:rPr lang="en-US" sz="1200" kern="1200" dirty="0" smtClean="0"/>
            <a:t> et al, 2010)</a:t>
          </a:r>
          <a:endParaRPr lang="en-US" sz="1200" kern="1200" dirty="0"/>
        </a:p>
        <a:p>
          <a:pPr marL="114300" lvl="1" indent="-114300" algn="l" defTabSz="533400" rtl="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  <a:p>
          <a:pPr marL="114300" lvl="1" indent="-114300" algn="l" defTabSz="533400" rtl="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Focusing on interconnected processes and not isolating followers (Kellerman, 2007; Baker, 2007; </a:t>
          </a:r>
          <a:r>
            <a:rPr lang="en-US" sz="1200" kern="1200" dirty="0" err="1" smtClean="0"/>
            <a:t>Srinivasan</a:t>
          </a:r>
          <a:r>
            <a:rPr lang="en-US" sz="1200" kern="1200" dirty="0" smtClean="0"/>
            <a:t> &amp; </a:t>
          </a:r>
          <a:r>
            <a:rPr lang="en-US" sz="1200" kern="1200" dirty="0" err="1" smtClean="0"/>
            <a:t>Holsinger</a:t>
          </a:r>
          <a:r>
            <a:rPr lang="en-US" sz="1200" kern="1200" dirty="0" smtClean="0"/>
            <a:t>, 2012)</a:t>
          </a:r>
          <a:endParaRPr lang="en-US" sz="1200" kern="1200" dirty="0"/>
        </a:p>
      </dsp:txBody>
      <dsp:txXfrm>
        <a:off x="5341212" y="757955"/>
        <a:ext cx="3547366" cy="2960454"/>
      </dsp:txXfrm>
    </dsp:sp>
    <dsp:sp modelId="{34CD5756-57E4-6B4B-8047-46E6BEA1E5D1}">
      <dsp:nvSpPr>
        <dsp:cNvPr id="0" name=""/>
        <dsp:cNvSpPr/>
      </dsp:nvSpPr>
      <dsp:spPr>
        <a:xfrm>
          <a:off x="7107577" y="4278119"/>
          <a:ext cx="1909027" cy="7591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Lack of qualitative, constructionist approaches</a:t>
          </a:r>
          <a:endParaRPr lang="en-US" sz="1600" kern="1200" dirty="0"/>
        </a:p>
      </dsp:txBody>
      <dsp:txXfrm>
        <a:off x="7129812" y="4300354"/>
        <a:ext cx="1864557" cy="7146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B2A04-0AE9-2141-85B9-E9369E1ED512}">
      <dsp:nvSpPr>
        <dsp:cNvPr id="0" name=""/>
        <dsp:cNvSpPr/>
      </dsp:nvSpPr>
      <dsp:spPr>
        <a:xfrm>
          <a:off x="3949" y="13589"/>
          <a:ext cx="1795724" cy="15120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Phase One</a:t>
          </a:r>
          <a:endParaRPr lang="en-US" sz="1800" b="1" kern="1200" dirty="0"/>
        </a:p>
      </dsp:txBody>
      <dsp:txXfrm>
        <a:off x="3949" y="13589"/>
        <a:ext cx="1795724" cy="718289"/>
      </dsp:txXfrm>
    </dsp:sp>
    <dsp:sp modelId="{7C4AB451-CAA5-CD43-A135-6C9B4EC444B4}">
      <dsp:nvSpPr>
        <dsp:cNvPr id="0" name=""/>
        <dsp:cNvSpPr/>
      </dsp:nvSpPr>
      <dsp:spPr>
        <a:xfrm>
          <a:off x="371748" y="731879"/>
          <a:ext cx="1795724" cy="201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Semi-structured interviews</a:t>
          </a:r>
          <a:endParaRPr lang="en-US" sz="1800" b="1" kern="1200" dirty="0"/>
        </a:p>
      </dsp:txBody>
      <dsp:txXfrm>
        <a:off x="424343" y="784474"/>
        <a:ext cx="1690534" cy="1910810"/>
      </dsp:txXfrm>
    </dsp:sp>
    <dsp:sp modelId="{0D923A7E-785C-3A43-8ECC-A44A5C9653AA}">
      <dsp:nvSpPr>
        <dsp:cNvPr id="0" name=""/>
        <dsp:cNvSpPr/>
      </dsp:nvSpPr>
      <dsp:spPr>
        <a:xfrm>
          <a:off x="2071899" y="149192"/>
          <a:ext cx="577117" cy="4470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071899" y="238609"/>
        <a:ext cx="442992" cy="268249"/>
      </dsp:txXfrm>
    </dsp:sp>
    <dsp:sp modelId="{E995B60C-12BE-1C4E-B402-5FE0AB5C1493}">
      <dsp:nvSpPr>
        <dsp:cNvPr id="0" name=""/>
        <dsp:cNvSpPr/>
      </dsp:nvSpPr>
      <dsp:spPr>
        <a:xfrm>
          <a:off x="2888575" y="13589"/>
          <a:ext cx="1795724" cy="15120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Phase Two</a:t>
          </a:r>
          <a:endParaRPr lang="en-US" sz="1800" b="1" kern="1200" dirty="0"/>
        </a:p>
      </dsp:txBody>
      <dsp:txXfrm>
        <a:off x="2888575" y="13589"/>
        <a:ext cx="1795724" cy="718289"/>
      </dsp:txXfrm>
    </dsp:sp>
    <dsp:sp modelId="{9DB18AEE-7221-114D-96FB-75EF550E4CC3}">
      <dsp:nvSpPr>
        <dsp:cNvPr id="0" name=""/>
        <dsp:cNvSpPr/>
      </dsp:nvSpPr>
      <dsp:spPr>
        <a:xfrm>
          <a:off x="3256374" y="731879"/>
          <a:ext cx="1795724" cy="201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 </a:t>
          </a:r>
          <a:r>
            <a:rPr lang="en-US" sz="1800" b="1" kern="1200" dirty="0" smtClean="0"/>
            <a:t>Visual research diaries</a:t>
          </a:r>
          <a:endParaRPr lang="en-US" sz="1800" b="1" kern="1200" dirty="0"/>
        </a:p>
      </dsp:txBody>
      <dsp:txXfrm>
        <a:off x="3308969" y="784474"/>
        <a:ext cx="1690534" cy="1910810"/>
      </dsp:txXfrm>
    </dsp:sp>
    <dsp:sp modelId="{DD5DDDDD-AB1A-DF4D-8B19-1657909427F2}">
      <dsp:nvSpPr>
        <dsp:cNvPr id="0" name=""/>
        <dsp:cNvSpPr/>
      </dsp:nvSpPr>
      <dsp:spPr>
        <a:xfrm>
          <a:off x="4956525" y="149192"/>
          <a:ext cx="577117" cy="4470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956525" y="238609"/>
        <a:ext cx="442992" cy="268249"/>
      </dsp:txXfrm>
    </dsp:sp>
    <dsp:sp modelId="{873F5243-0E5D-A643-B7DF-22F1B2F169FD}">
      <dsp:nvSpPr>
        <dsp:cNvPr id="0" name=""/>
        <dsp:cNvSpPr/>
      </dsp:nvSpPr>
      <dsp:spPr>
        <a:xfrm>
          <a:off x="5773201" y="13589"/>
          <a:ext cx="1795724" cy="15120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Phase Three</a:t>
          </a:r>
          <a:endParaRPr lang="en-US" sz="1800" b="1" kern="1200" dirty="0"/>
        </a:p>
      </dsp:txBody>
      <dsp:txXfrm>
        <a:off x="5773201" y="13589"/>
        <a:ext cx="1795724" cy="718289"/>
      </dsp:txXfrm>
    </dsp:sp>
    <dsp:sp modelId="{C1D1E3AB-92F6-3141-B419-93DFF4DB6199}">
      <dsp:nvSpPr>
        <dsp:cNvPr id="0" name=""/>
        <dsp:cNvSpPr/>
      </dsp:nvSpPr>
      <dsp:spPr>
        <a:xfrm>
          <a:off x="6141000" y="731879"/>
          <a:ext cx="1795724" cy="201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Photo elicitation interviews</a:t>
          </a:r>
          <a:endParaRPr lang="en-US" sz="1800" b="1" kern="1200" dirty="0"/>
        </a:p>
      </dsp:txBody>
      <dsp:txXfrm>
        <a:off x="6193595" y="784474"/>
        <a:ext cx="1690534" cy="19108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8B7E3-02C6-C646-AFCB-F835436A8D04}">
      <dsp:nvSpPr>
        <dsp:cNvPr id="0" name=""/>
        <dsp:cNvSpPr/>
      </dsp:nvSpPr>
      <dsp:spPr>
        <a:xfrm>
          <a:off x="499202" y="1053480"/>
          <a:ext cx="3800242" cy="3231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 rtl="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Consists of </a:t>
          </a:r>
          <a:r>
            <a:rPr lang="en-US" sz="1400" i="1" kern="1200" dirty="0" smtClean="0"/>
            <a:t>photo-voice </a:t>
          </a:r>
          <a:r>
            <a:rPr lang="en-US" sz="1400" kern="1200" dirty="0" smtClean="0"/>
            <a:t>and </a:t>
          </a:r>
          <a:r>
            <a:rPr lang="en-US" sz="1400" i="1" kern="1200" dirty="0" smtClean="0"/>
            <a:t>photo-elicitation </a:t>
          </a:r>
          <a:r>
            <a:rPr lang="en-US" sz="1400" kern="1200" dirty="0" smtClean="0"/>
            <a:t>(</a:t>
          </a:r>
          <a:r>
            <a:rPr lang="en-US" sz="1400" kern="1200" dirty="0" err="1" smtClean="0"/>
            <a:t>Slutskaya</a:t>
          </a:r>
          <a:r>
            <a:rPr lang="en-US" sz="1400" kern="1200" dirty="0" smtClean="0"/>
            <a:t> et al, 2012)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i="1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Flexible method (Ray &amp; Smith, 2012; Prosser &amp; Schwartz, 2004)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Applied to research designs in many ways (Clark-Ibanez, 2007)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i="1" kern="1200" dirty="0" smtClean="0"/>
            <a:t>Who produces the images</a:t>
          </a:r>
          <a:endParaRPr lang="en-US" sz="1400" i="1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i="1" kern="1200" dirty="0" smtClean="0"/>
            <a:t>Existing or new images </a:t>
          </a:r>
          <a:endParaRPr lang="en-US" sz="1400" i="1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i="1" kern="1200" dirty="0" smtClean="0"/>
            <a:t>Who chooses which images to discuss</a:t>
          </a:r>
        </a:p>
      </dsp:txBody>
      <dsp:txXfrm>
        <a:off x="573567" y="1127845"/>
        <a:ext cx="3651512" cy="2390267"/>
      </dsp:txXfrm>
    </dsp:sp>
    <dsp:sp modelId="{D85B69B3-C3A0-1348-A504-AE5E42A4C03A}">
      <dsp:nvSpPr>
        <dsp:cNvPr id="0" name=""/>
        <dsp:cNvSpPr/>
      </dsp:nvSpPr>
      <dsp:spPr>
        <a:xfrm flipH="1" flipV="1">
          <a:off x="-803423" y="3066173"/>
          <a:ext cx="1606847" cy="525780"/>
        </a:xfrm>
        <a:prstGeom prst="circularArrow">
          <a:avLst>
            <a:gd name="adj1" fmla="val 2722"/>
            <a:gd name="adj2" fmla="val 331616"/>
            <a:gd name="adj3" fmla="val 1505334"/>
            <a:gd name="adj4" fmla="val 8422696"/>
            <a:gd name="adj5" fmla="val 3176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27DB4-E247-FB41-B5A7-AC371C59B84C}">
      <dsp:nvSpPr>
        <dsp:cNvPr id="0" name=""/>
        <dsp:cNvSpPr/>
      </dsp:nvSpPr>
      <dsp:spPr>
        <a:xfrm>
          <a:off x="1866192" y="4101088"/>
          <a:ext cx="2605069" cy="9367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Type of method</a:t>
          </a:r>
          <a:endParaRPr lang="en-US" sz="2400" kern="1200" dirty="0"/>
        </a:p>
      </dsp:txBody>
      <dsp:txXfrm>
        <a:off x="1893630" y="4128526"/>
        <a:ext cx="2550193" cy="881919"/>
      </dsp:txXfrm>
    </dsp:sp>
    <dsp:sp modelId="{69932905-A29C-1946-AE7D-E962CCF95EC3}">
      <dsp:nvSpPr>
        <dsp:cNvPr id="0" name=""/>
        <dsp:cNvSpPr/>
      </dsp:nvSpPr>
      <dsp:spPr>
        <a:xfrm>
          <a:off x="4792265" y="1049068"/>
          <a:ext cx="3800242" cy="3231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 rtl="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Active participation (</a:t>
          </a:r>
          <a:r>
            <a:rPr lang="en-US" sz="1400" kern="1200" dirty="0" err="1" smtClean="0"/>
            <a:t>Stayaert</a:t>
          </a:r>
          <a:r>
            <a:rPr lang="en-US" sz="1400" kern="1200" dirty="0" smtClean="0"/>
            <a:t> et al, 2012)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Sense making (</a:t>
          </a:r>
          <a:r>
            <a:rPr lang="en-US" sz="1400" kern="1200" dirty="0" err="1" smtClean="0"/>
            <a:t>Srivastava</a:t>
          </a:r>
          <a:r>
            <a:rPr lang="en-US" sz="1400" kern="1200" dirty="0" smtClean="0"/>
            <a:t> &amp; Thomson, 2009)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Deep reflection through time away from the researcher </a:t>
          </a:r>
          <a:endParaRPr lang="en-US" sz="1400" kern="1200" dirty="0"/>
        </a:p>
      </dsp:txBody>
      <dsp:txXfrm>
        <a:off x="4866630" y="1815886"/>
        <a:ext cx="3651512" cy="2390267"/>
      </dsp:txXfrm>
    </dsp:sp>
    <dsp:sp modelId="{E19F654E-0660-7246-9139-CF31D466A407}">
      <dsp:nvSpPr>
        <dsp:cNvPr id="0" name=""/>
        <dsp:cNvSpPr/>
      </dsp:nvSpPr>
      <dsp:spPr>
        <a:xfrm>
          <a:off x="5982333" y="664529"/>
          <a:ext cx="2605069" cy="9367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Value of method</a:t>
          </a:r>
          <a:endParaRPr lang="en-US" sz="2400" kern="1200" dirty="0"/>
        </a:p>
      </dsp:txBody>
      <dsp:txXfrm>
        <a:off x="6009771" y="691967"/>
        <a:ext cx="2550193" cy="8819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AF147-B6D2-B04C-8079-0C4616024F2E}">
      <dsp:nvSpPr>
        <dsp:cNvPr id="0" name=""/>
        <dsp:cNvSpPr/>
      </dsp:nvSpPr>
      <dsp:spPr>
        <a:xfrm>
          <a:off x="-5151031" y="-789053"/>
          <a:ext cx="6134230" cy="6134230"/>
        </a:xfrm>
        <a:prstGeom prst="blockArc">
          <a:avLst>
            <a:gd name="adj1" fmla="val 18900000"/>
            <a:gd name="adj2" fmla="val 2700000"/>
            <a:gd name="adj3" fmla="val 35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F652C-86DA-444D-B9B0-5ECA6971E2E5}">
      <dsp:nvSpPr>
        <dsp:cNvPr id="0" name=""/>
        <dsp:cNvSpPr/>
      </dsp:nvSpPr>
      <dsp:spPr>
        <a:xfrm>
          <a:off x="632390" y="455612"/>
          <a:ext cx="7623235" cy="9112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28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Overcoming difficulties in constructing following</a:t>
          </a:r>
          <a:endParaRPr lang="en-US" sz="2000" kern="1200" dirty="0"/>
        </a:p>
      </dsp:txBody>
      <dsp:txXfrm>
        <a:off x="632390" y="455612"/>
        <a:ext cx="7623235" cy="911224"/>
      </dsp:txXfrm>
    </dsp:sp>
    <dsp:sp modelId="{7AF0E8BE-AAB9-5649-810F-02D6DBF19FE2}">
      <dsp:nvSpPr>
        <dsp:cNvPr id="0" name=""/>
        <dsp:cNvSpPr/>
      </dsp:nvSpPr>
      <dsp:spPr>
        <a:xfrm>
          <a:off x="62874" y="341709"/>
          <a:ext cx="1139031" cy="11390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69525-B772-A24D-B276-3F6813E0CC12}">
      <dsp:nvSpPr>
        <dsp:cNvPr id="0" name=""/>
        <dsp:cNvSpPr/>
      </dsp:nvSpPr>
      <dsp:spPr>
        <a:xfrm>
          <a:off x="963620" y="1822449"/>
          <a:ext cx="7292005" cy="9112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28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Achieving richer descriptions of following</a:t>
          </a:r>
          <a:endParaRPr lang="en-US" sz="2000" kern="1200" dirty="0"/>
        </a:p>
      </dsp:txBody>
      <dsp:txXfrm>
        <a:off x="963620" y="1822449"/>
        <a:ext cx="7292005" cy="911224"/>
      </dsp:txXfrm>
    </dsp:sp>
    <dsp:sp modelId="{E32C174B-65CA-D44D-9210-7E4A8B38CF10}">
      <dsp:nvSpPr>
        <dsp:cNvPr id="0" name=""/>
        <dsp:cNvSpPr/>
      </dsp:nvSpPr>
      <dsp:spPr>
        <a:xfrm>
          <a:off x="394104" y="1708546"/>
          <a:ext cx="1139031" cy="11390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474452-CF91-CD44-98EF-3172DE2F60E2}">
      <dsp:nvSpPr>
        <dsp:cNvPr id="0" name=""/>
        <dsp:cNvSpPr/>
      </dsp:nvSpPr>
      <dsp:spPr>
        <a:xfrm>
          <a:off x="632390" y="3189286"/>
          <a:ext cx="7623235" cy="9112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28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Gaining rich insights into lived experiences- narratives and storytelling</a:t>
          </a:r>
          <a:endParaRPr lang="en-US" sz="2000" kern="1200" dirty="0"/>
        </a:p>
      </dsp:txBody>
      <dsp:txXfrm>
        <a:off x="632390" y="3189286"/>
        <a:ext cx="7623235" cy="911224"/>
      </dsp:txXfrm>
    </dsp:sp>
    <dsp:sp modelId="{468F50B8-C472-0146-AC3B-36E76AF637ED}">
      <dsp:nvSpPr>
        <dsp:cNvPr id="0" name=""/>
        <dsp:cNvSpPr/>
      </dsp:nvSpPr>
      <dsp:spPr>
        <a:xfrm>
          <a:off x="62874" y="3075383"/>
          <a:ext cx="1139031" cy="11390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F8F84-2442-0047-B621-1EBEFD35895B}" type="datetimeFigureOut">
              <a:rPr lang="en-US" smtClean="0"/>
              <a:t>14/01/16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384F5-8A20-FA44-8178-122B5469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7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What I’ll</a:t>
            </a:r>
            <a:r>
              <a:rPr lang="en-US" baseline="0" dirty="0" smtClean="0"/>
              <a:t> cover today 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Added in extracts from the visual diaries, which weren’t presented in the paper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DB239-8878-2F4C-9D52-AD19DD71C0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50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4CDA-1F99-7B44-AB51-7B22F0AEC681}" type="datetimeFigureOut">
              <a:rPr lang="en-US" smtClean="0"/>
              <a:t>14/01/16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FF9D-F34A-6B42-9B1A-A945D1F8C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1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4CDA-1F99-7B44-AB51-7B22F0AEC681}" type="datetimeFigureOut">
              <a:rPr lang="en-US" smtClean="0"/>
              <a:t>14/01/16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FF9D-F34A-6B42-9B1A-A945D1F8C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4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4CDA-1F99-7B44-AB51-7B22F0AEC681}" type="datetimeFigureOut">
              <a:rPr lang="en-US" smtClean="0"/>
              <a:t>14/01/16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FF9D-F34A-6B42-9B1A-A945D1F8C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6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4CDA-1F99-7B44-AB51-7B22F0AEC681}" type="datetimeFigureOut">
              <a:rPr lang="en-US" smtClean="0"/>
              <a:t>14/01/16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FF9D-F34A-6B42-9B1A-A945D1F8C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4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4CDA-1F99-7B44-AB51-7B22F0AEC681}" type="datetimeFigureOut">
              <a:rPr lang="en-US" smtClean="0"/>
              <a:t>14/01/16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FF9D-F34A-6B42-9B1A-A945D1F8C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14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4CDA-1F99-7B44-AB51-7B22F0AEC681}" type="datetimeFigureOut">
              <a:rPr lang="en-US" smtClean="0"/>
              <a:t>14/01/16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FF9D-F34A-6B42-9B1A-A945D1F8C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9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4CDA-1F99-7B44-AB51-7B22F0AEC681}" type="datetimeFigureOut">
              <a:rPr lang="en-US" smtClean="0"/>
              <a:t>14/01/16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FF9D-F34A-6B42-9B1A-A945D1F8C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4CDA-1F99-7B44-AB51-7B22F0AEC681}" type="datetimeFigureOut">
              <a:rPr lang="en-US" smtClean="0"/>
              <a:t>14/01/16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FF9D-F34A-6B42-9B1A-A945D1F8C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5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4CDA-1F99-7B44-AB51-7B22F0AEC681}" type="datetimeFigureOut">
              <a:rPr lang="en-US" smtClean="0"/>
              <a:t>14/01/16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FF9D-F34A-6B42-9B1A-A945D1F8C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4CDA-1F99-7B44-AB51-7B22F0AEC681}" type="datetimeFigureOut">
              <a:rPr lang="en-US" smtClean="0"/>
              <a:t>14/01/16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FF9D-F34A-6B42-9B1A-A945D1F8C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4CDA-1F99-7B44-AB51-7B22F0AEC681}" type="datetimeFigureOut">
              <a:rPr lang="en-US" smtClean="0"/>
              <a:t>14/01/16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FF9D-F34A-6B42-9B1A-A945D1F8C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5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84CDA-1F99-7B44-AB51-7B22F0AEC681}" type="datetimeFigureOut">
              <a:rPr lang="en-US" smtClean="0"/>
              <a:t>14/01/16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EFF9D-F34A-6B42-9B1A-A945D1F8C19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>
            <a:grpSpLocks/>
          </p:cNvGrpSpPr>
          <p:nvPr userDrawn="1"/>
        </p:nvGrpSpPr>
        <p:grpSpPr bwMode="auto">
          <a:xfrm>
            <a:off x="-36512" y="6145197"/>
            <a:ext cx="9180512" cy="692150"/>
            <a:chOff x="0" y="6165304"/>
            <a:chExt cx="9144000" cy="692696"/>
          </a:xfrm>
        </p:grpSpPr>
        <p:sp>
          <p:nvSpPr>
            <p:cNvPr id="8" name="Rectangle 7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49736" y="6252975"/>
              <a:ext cx="8907507" cy="533017"/>
              <a:chOff x="167520" y="6214297"/>
              <a:chExt cx="8907507" cy="533017"/>
            </a:xfrm>
          </p:grpSpPr>
          <p:pic>
            <p:nvPicPr>
              <p:cNvPr id="10" name="Picture 9" descr="NBS_web_address_white.jp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520" y="6392082"/>
                <a:ext cx="2910096" cy="166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 descr="NBSRev.jpg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0144" y="6214297"/>
                <a:ext cx="1244883" cy="533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12230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achael.l.morris@northumbria.ac.uk" TargetMode="Externa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36512" y="6145197"/>
            <a:ext cx="9180512" cy="692150"/>
            <a:chOff x="0" y="6165304"/>
            <a:chExt cx="9144000" cy="692696"/>
          </a:xfrm>
        </p:grpSpPr>
        <p:sp>
          <p:nvSpPr>
            <p:cNvPr id="5" name="Rectangle 4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149736" y="6252975"/>
              <a:ext cx="8907507" cy="533017"/>
              <a:chOff x="167520" y="6214297"/>
              <a:chExt cx="8907507" cy="533017"/>
            </a:xfrm>
          </p:grpSpPr>
          <p:pic>
            <p:nvPicPr>
              <p:cNvPr id="7" name="Picture 9" descr="NBS_web_address_white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520" y="6392082"/>
                <a:ext cx="2910096" cy="166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10" descr="NBSRev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0144" y="6214297"/>
                <a:ext cx="1244883" cy="533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0872" y="230577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ILA Conference </a:t>
            </a:r>
            <a:br>
              <a:rPr lang="en-US" sz="3200" b="1" dirty="0" smtClean="0"/>
            </a:br>
            <a:r>
              <a:rPr lang="en-US" sz="3200" b="1" dirty="0" smtClean="0"/>
              <a:t>- Leadership Scholarship Track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/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3822" y="1679661"/>
            <a:ext cx="9030178" cy="1567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b="1" i="1" dirty="0" smtClean="0"/>
          </a:p>
          <a:p>
            <a:endParaRPr lang="en-GB" sz="2400" b="1" i="1" dirty="0"/>
          </a:p>
          <a:p>
            <a:r>
              <a:rPr lang="en-GB" sz="2400" b="1" i="1" dirty="0" smtClean="0"/>
              <a:t>Experiences and constructions of following: Advancing understandings through visual research methods.</a:t>
            </a:r>
          </a:p>
          <a:p>
            <a:endParaRPr lang="en-GB" sz="3200" b="1" i="1" dirty="0"/>
          </a:p>
          <a:p>
            <a:endParaRPr lang="en-GB" sz="2400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194523" y="5033947"/>
            <a:ext cx="298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Rachael Morris</a:t>
            </a:r>
          </a:p>
          <a:p>
            <a:r>
              <a:rPr lang="en-GB" dirty="0"/>
              <a:t>Newcastle Business School</a:t>
            </a:r>
          </a:p>
          <a:p>
            <a:r>
              <a:rPr lang="en-GB" dirty="0"/>
              <a:t>Northumbria University, </a:t>
            </a:r>
            <a:r>
              <a:rPr lang="en-GB" dirty="0" smtClean="0"/>
              <a:t>UK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560277"/>
            <a:ext cx="3962400" cy="1397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4447" y="1679661"/>
            <a:ext cx="9144000" cy="1978299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20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16515" y="163512"/>
            <a:ext cx="7623235" cy="911224"/>
            <a:chOff x="632390" y="455612"/>
            <a:chExt cx="7623235" cy="911224"/>
          </a:xfrm>
        </p:grpSpPr>
        <p:sp>
          <p:nvSpPr>
            <p:cNvPr id="6" name="Rectangle 5"/>
            <p:cNvSpPr/>
            <p:nvPr/>
          </p:nvSpPr>
          <p:spPr>
            <a:xfrm>
              <a:off x="632390" y="455612"/>
              <a:ext cx="7623235" cy="91122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632390" y="455612"/>
              <a:ext cx="7623235" cy="911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285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Overcoming difficulties in constructing following</a:t>
              </a:r>
              <a:endParaRPr lang="en-US" sz="2000" kern="1200" dirty="0"/>
            </a:p>
          </p:txBody>
        </p:sp>
      </p:grpSp>
      <p:sp>
        <p:nvSpPr>
          <p:cNvPr id="5" name="Oval 4"/>
          <p:cNvSpPr/>
          <p:nvPr/>
        </p:nvSpPr>
        <p:spPr>
          <a:xfrm>
            <a:off x="46999" y="49609"/>
            <a:ext cx="1139031" cy="1139031"/>
          </a:xfrm>
          <a:prstGeom prst="ellipse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616515" y="1571625"/>
            <a:ext cx="7623235" cy="4204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Initial interviews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Struggling to explain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Short, simplistic responses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Reliance on descriptions of leaders </a:t>
            </a:r>
          </a:p>
          <a:p>
            <a:pPr lvl="1"/>
            <a:endParaRPr lang="en-US" dirty="0" smtClean="0"/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endParaRPr lang="en-US" sz="1100" dirty="0" smtClean="0"/>
          </a:p>
          <a:p>
            <a:pPr>
              <a:lnSpc>
                <a:spcPct val="130000"/>
              </a:lnSpc>
            </a:pPr>
            <a:r>
              <a:rPr lang="en-US" i="1" dirty="0" smtClean="0"/>
              <a:t>“…we just have to do what we</a:t>
            </a:r>
            <a:r>
              <a:rPr lang="fr-FR" i="1" dirty="0" smtClean="0"/>
              <a:t>’</a:t>
            </a:r>
            <a:r>
              <a:rPr lang="en-US" i="1" dirty="0" smtClean="0"/>
              <a:t>re told”</a:t>
            </a:r>
          </a:p>
          <a:p>
            <a:pPr lvl="1">
              <a:lnSpc>
                <a:spcPct val="130000"/>
              </a:lnSpc>
            </a:pPr>
            <a:endParaRPr lang="en-US" i="1" dirty="0"/>
          </a:p>
          <a:p>
            <a:pPr>
              <a:lnSpc>
                <a:spcPct val="130000"/>
              </a:lnSpc>
            </a:pPr>
            <a:r>
              <a:rPr lang="en-US" i="1" dirty="0" smtClean="0"/>
              <a:t>“…being led by the leader…you</a:t>
            </a:r>
            <a:r>
              <a:rPr lang="fr-FR" i="1" dirty="0" smtClean="0"/>
              <a:t>’</a:t>
            </a:r>
            <a:r>
              <a:rPr lang="en-US" i="1" dirty="0" smtClean="0"/>
              <a:t>re fulfilling the tasks that they need to be fulfilled”</a:t>
            </a:r>
          </a:p>
          <a:p>
            <a:pPr>
              <a:lnSpc>
                <a:spcPct val="130000"/>
              </a:lnSpc>
            </a:pPr>
            <a:endParaRPr lang="en-US" i="1" dirty="0"/>
          </a:p>
          <a:p>
            <a:pPr>
              <a:lnSpc>
                <a:spcPct val="130000"/>
              </a:lnSpc>
            </a:pPr>
            <a:r>
              <a:rPr lang="en-US" i="1" dirty="0" smtClean="0"/>
              <a:t>“following is, </a:t>
            </a:r>
            <a:r>
              <a:rPr lang="en-US" i="1" dirty="0" err="1" smtClean="0"/>
              <a:t>erm</a:t>
            </a:r>
            <a:r>
              <a:rPr lang="en-US" i="1" dirty="0" smtClean="0"/>
              <a:t>, you are the person that has a leader or somebody that you’re going to take notice of”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0" y="3121892"/>
            <a:ext cx="9144000" cy="2762250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6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41239" y="179387"/>
            <a:ext cx="7292005" cy="911224"/>
            <a:chOff x="963620" y="1822449"/>
            <a:chExt cx="7292005" cy="911224"/>
          </a:xfrm>
        </p:grpSpPr>
        <p:sp>
          <p:nvSpPr>
            <p:cNvPr id="6" name="Rectangle 5"/>
            <p:cNvSpPr/>
            <p:nvPr/>
          </p:nvSpPr>
          <p:spPr>
            <a:xfrm>
              <a:off x="963620" y="1822449"/>
              <a:ext cx="7292005" cy="91122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963620" y="1822449"/>
              <a:ext cx="7292005" cy="911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285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Achieving richer descriptions of following</a:t>
              </a:r>
              <a:endParaRPr lang="en-US" sz="2000" kern="1200" dirty="0"/>
            </a:p>
          </p:txBody>
        </p:sp>
      </p:grpSp>
      <p:sp>
        <p:nvSpPr>
          <p:cNvPr id="5" name="Oval 4"/>
          <p:cNvSpPr/>
          <p:nvPr/>
        </p:nvSpPr>
        <p:spPr>
          <a:xfrm>
            <a:off x="71723" y="65484"/>
            <a:ext cx="1139031" cy="1139031"/>
          </a:xfrm>
          <a:prstGeom prst="ellipse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616515" y="1571625"/>
            <a:ext cx="7623235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 chance to reflect in the diaries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Richer explanations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Personal reflection rather than detached understandings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More complex understandings</a:t>
            </a:r>
          </a:p>
          <a:p>
            <a:pPr lvl="1"/>
            <a:endParaRPr lang="en-US" dirty="0" smtClean="0"/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endParaRPr lang="en-US" sz="1100" dirty="0" smtClean="0"/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endParaRPr lang="en-US" sz="1100" dirty="0"/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endParaRPr lang="en-US" sz="1100" dirty="0" smtClean="0"/>
          </a:p>
          <a:p>
            <a:pPr>
              <a:lnSpc>
                <a:spcPct val="130000"/>
              </a:lnSpc>
            </a:pPr>
            <a:r>
              <a:rPr lang="en-US" i="1" dirty="0" smtClean="0"/>
              <a:t>“I’m definitely a follower there, I’m being told exactly what to do. I just take my mind away from it and do basically what I’m told to do…so I’m definitely not a leader in that situation and its quite nice to be disempowered in that situation, because if it was left to me I would probably not do half the things that they tell me to do” 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0" y="3460749"/>
            <a:ext cx="9144000" cy="2127251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08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11765" y="179388"/>
            <a:ext cx="7623235" cy="911224"/>
            <a:chOff x="632390" y="3189286"/>
            <a:chExt cx="7623235" cy="911224"/>
          </a:xfrm>
        </p:grpSpPr>
        <p:sp>
          <p:nvSpPr>
            <p:cNvPr id="6" name="Rectangle 5"/>
            <p:cNvSpPr/>
            <p:nvPr/>
          </p:nvSpPr>
          <p:spPr>
            <a:xfrm>
              <a:off x="632390" y="3189286"/>
              <a:ext cx="7623235" cy="91122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632390" y="3189286"/>
              <a:ext cx="7623235" cy="911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285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Gaining rich insights into lived experiences- narratives and storytelling</a:t>
              </a:r>
              <a:endParaRPr lang="en-US" sz="2000" kern="1200" dirty="0"/>
            </a:p>
          </p:txBody>
        </p:sp>
      </p:grpSp>
      <p:sp>
        <p:nvSpPr>
          <p:cNvPr id="5" name="Oval 4"/>
          <p:cNvSpPr/>
          <p:nvPr/>
        </p:nvSpPr>
        <p:spPr>
          <a:xfrm>
            <a:off x="142249" y="65485"/>
            <a:ext cx="1139031" cy="1139031"/>
          </a:xfrm>
          <a:prstGeom prst="ellipse">
            <a:avLst/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616515" y="1217975"/>
            <a:ext cx="7623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 chance to tell their stories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Images enabled contextual richness to be captured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Participant and researcher identifying and focusing on different aspects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Co-constructions of meaning </a:t>
            </a:r>
          </a:p>
        </p:txBody>
      </p:sp>
      <p:sp>
        <p:nvSpPr>
          <p:cNvPr id="9" name="Rectangle 8"/>
          <p:cNvSpPr/>
          <p:nvPr/>
        </p:nvSpPr>
        <p:spPr>
          <a:xfrm>
            <a:off x="29710" y="2498679"/>
            <a:ext cx="9144000" cy="3630071"/>
          </a:xfrm>
          <a:prstGeom prst="rect">
            <a:avLst/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contructing following 1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1" b="4047"/>
          <a:stretch/>
        </p:blipFill>
        <p:spPr>
          <a:xfrm rot="16200000">
            <a:off x="3644585" y="2862229"/>
            <a:ext cx="2069405" cy="2839246"/>
          </a:xfrm>
          <a:prstGeom prst="rect">
            <a:avLst/>
          </a:prstGeom>
        </p:spPr>
      </p:pic>
      <p:pic>
        <p:nvPicPr>
          <p:cNvPr id="3" name="Picture 2" descr="constructing following 2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" r="4537" b="1936"/>
          <a:stretch/>
        </p:blipFill>
        <p:spPr>
          <a:xfrm rot="16200000">
            <a:off x="6666365" y="2895148"/>
            <a:ext cx="2069403" cy="277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96361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Conclusion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650"/>
            <a:ext cx="8229600" cy="4525963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Provided an  outline of my research focus, arguing for the need for empirical research to focus on processes of following using qualitative methods.</a:t>
            </a:r>
            <a:endParaRPr lang="en-US" sz="1800" b="1" dirty="0"/>
          </a:p>
          <a:p>
            <a:endParaRPr lang="en-US" sz="1800" b="1" dirty="0" smtClean="0"/>
          </a:p>
          <a:p>
            <a:r>
              <a:rPr lang="en-US" sz="1800" b="1" dirty="0" smtClean="0"/>
              <a:t>Provided an overview of visual research methods</a:t>
            </a:r>
          </a:p>
          <a:p>
            <a:endParaRPr lang="en-US" sz="1800" b="1" dirty="0"/>
          </a:p>
          <a:p>
            <a:r>
              <a:rPr lang="en-US" sz="1800" b="1" dirty="0" smtClean="0"/>
              <a:t>Discussed the value of adopting photo elicitation interviews to achieve this </a:t>
            </a:r>
          </a:p>
          <a:p>
            <a:endParaRPr lang="en-US" sz="1800" b="1" dirty="0" smtClean="0"/>
          </a:p>
          <a:p>
            <a:pPr lvl="1">
              <a:lnSpc>
                <a:spcPct val="50000"/>
              </a:lnSpc>
            </a:pPr>
            <a:r>
              <a:rPr lang="en-US" sz="1800" dirty="0"/>
              <a:t>Overcoming difficulties in </a:t>
            </a:r>
            <a:r>
              <a:rPr lang="en-US" sz="1800" dirty="0" smtClean="0"/>
              <a:t>constructing </a:t>
            </a:r>
            <a:r>
              <a:rPr lang="en-US" sz="1800" dirty="0"/>
              <a:t>the ‘f’ </a:t>
            </a:r>
            <a:r>
              <a:rPr lang="en-US" sz="1800" dirty="0" smtClean="0"/>
              <a:t>word</a:t>
            </a:r>
          </a:p>
          <a:p>
            <a:pPr lvl="1">
              <a:lnSpc>
                <a:spcPct val="50000"/>
              </a:lnSpc>
            </a:pPr>
            <a:endParaRPr lang="en-US" sz="1800" dirty="0"/>
          </a:p>
          <a:p>
            <a:pPr lvl="1">
              <a:lnSpc>
                <a:spcPct val="50000"/>
              </a:lnSpc>
            </a:pPr>
            <a:r>
              <a:rPr lang="en-US" sz="1800" dirty="0" smtClean="0"/>
              <a:t>Capturing lived experiences of participants </a:t>
            </a:r>
          </a:p>
          <a:p>
            <a:pPr lvl="1">
              <a:lnSpc>
                <a:spcPct val="50000"/>
              </a:lnSpc>
            </a:pPr>
            <a:endParaRPr lang="en-US" sz="1800" dirty="0" smtClean="0"/>
          </a:p>
          <a:p>
            <a:pPr lvl="1">
              <a:lnSpc>
                <a:spcPct val="50000"/>
              </a:lnSpc>
            </a:pPr>
            <a:r>
              <a:rPr lang="en-US" sz="1800" dirty="0" smtClean="0"/>
              <a:t>Encouraging deep reflective meaning making</a:t>
            </a:r>
          </a:p>
          <a:p>
            <a:pPr lvl="1">
              <a:lnSpc>
                <a:spcPct val="50000"/>
              </a:lnSpc>
            </a:pPr>
            <a:endParaRPr lang="en-US" sz="1800" dirty="0" smtClean="0"/>
          </a:p>
          <a:p>
            <a:pPr lvl="1">
              <a:lnSpc>
                <a:spcPct val="50000"/>
              </a:lnSpc>
            </a:pPr>
            <a:r>
              <a:rPr lang="en-US" sz="1800" dirty="0" smtClean="0"/>
              <a:t>Allowing for co-constructions of meaning making</a:t>
            </a:r>
          </a:p>
          <a:p>
            <a:pPr lvl="1">
              <a:lnSpc>
                <a:spcPct val="50000"/>
              </a:lnSpc>
            </a:pPr>
            <a:endParaRPr lang="en-US" sz="1800" dirty="0" smtClean="0"/>
          </a:p>
          <a:p>
            <a:pPr lvl="1">
              <a:lnSpc>
                <a:spcPct val="50000"/>
              </a:lnSpc>
            </a:pPr>
            <a:r>
              <a:rPr lang="en-US" sz="1800" dirty="0" smtClean="0"/>
              <a:t>Encouraging active participation 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b="1" dirty="0" smtClean="0"/>
              <a:t>My research contribution</a:t>
            </a:r>
            <a:endParaRPr lang="en-US" sz="1800" b="1" dirty="0"/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6285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013"/>
            <a:ext cx="8229600" cy="1143000"/>
          </a:xfrm>
        </p:spPr>
        <p:txBody>
          <a:bodyPr/>
          <a:lstStyle/>
          <a:p>
            <a:r>
              <a:rPr lang="en-US" b="1" i="1" dirty="0" smtClean="0"/>
              <a:t>Thank you for listening… 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595169" y="4526136"/>
            <a:ext cx="37393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Rachael Morris</a:t>
            </a:r>
          </a:p>
          <a:p>
            <a:r>
              <a:rPr lang="en-GB" dirty="0"/>
              <a:t>Newcastle Business School</a:t>
            </a:r>
          </a:p>
          <a:p>
            <a:r>
              <a:rPr lang="en-GB" dirty="0"/>
              <a:t>Northumbria University, </a:t>
            </a:r>
            <a:r>
              <a:rPr lang="en-GB" dirty="0" smtClean="0"/>
              <a:t>UK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r</a:t>
            </a:r>
            <a:r>
              <a:rPr lang="en-GB" dirty="0" smtClean="0">
                <a:hlinkClick r:id="rId2"/>
              </a:rPr>
              <a:t>achael.l.morris@northumbria.ac.uk</a:t>
            </a:r>
            <a:endParaRPr lang="en-GB" dirty="0" smtClean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4560277"/>
            <a:ext cx="39624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85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0961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References</a:t>
            </a:r>
            <a:endParaRPr lang="en-US" sz="3200" b="1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57200" y="858850"/>
            <a:ext cx="8229600" cy="504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200" dirty="0" err="1"/>
              <a:t>Avolio</a:t>
            </a:r>
            <a:r>
              <a:rPr lang="en-GB" sz="1200" dirty="0"/>
              <a:t>, B. J., &amp; </a:t>
            </a:r>
            <a:r>
              <a:rPr lang="en-GB" sz="1200" dirty="0" err="1"/>
              <a:t>Reichard</a:t>
            </a:r>
            <a:r>
              <a:rPr lang="en-GB" sz="1200" dirty="0"/>
              <a:t>, R.J. (2008). The rise of authentic followership. In </a:t>
            </a:r>
            <a:r>
              <a:rPr lang="en-GB" sz="1200" dirty="0" err="1"/>
              <a:t>Riggio</a:t>
            </a:r>
            <a:r>
              <a:rPr lang="en-GB" sz="1200" dirty="0"/>
              <a:t>, R.E., </a:t>
            </a:r>
            <a:r>
              <a:rPr lang="en-GB" sz="1200" dirty="0" err="1"/>
              <a:t>Chaleff</a:t>
            </a:r>
            <a:r>
              <a:rPr lang="en-GB" sz="1200" dirty="0"/>
              <a:t>, I. &amp; </a:t>
            </a:r>
            <a:r>
              <a:rPr lang="en-GB" sz="1200" dirty="0" err="1"/>
              <a:t>Lipman-Bluman</a:t>
            </a:r>
            <a:r>
              <a:rPr lang="en-GB" sz="1200" dirty="0"/>
              <a:t>, J. (Ed.) </a:t>
            </a:r>
            <a:r>
              <a:rPr lang="en-GB" sz="1200" i="1" dirty="0"/>
              <a:t>The art of followership</a:t>
            </a:r>
            <a:r>
              <a:rPr lang="en-GB" sz="1200" dirty="0"/>
              <a:t> (pp. 325-337). San Francisco, CA: </a:t>
            </a:r>
            <a:r>
              <a:rPr lang="en-GB" sz="1200" dirty="0" err="1"/>
              <a:t>Jossey</a:t>
            </a:r>
            <a:r>
              <a:rPr lang="en-GB" sz="1200" dirty="0"/>
              <a:t>-Bass.</a:t>
            </a:r>
          </a:p>
          <a:p>
            <a:pPr lvl="0"/>
            <a:r>
              <a:rPr lang="en-GB" sz="1200" dirty="0"/>
              <a:t>Baker, S. D. (2007). Followership: the theoretical foundation of a contemporary construct. </a:t>
            </a:r>
            <a:r>
              <a:rPr lang="en-GB" sz="1200" i="1" dirty="0"/>
              <a:t>Journal of leadership and organizational studies, 14</a:t>
            </a:r>
            <a:r>
              <a:rPr lang="en-GB" sz="1200" dirty="0"/>
              <a:t>(1), 50-60.</a:t>
            </a:r>
          </a:p>
          <a:p>
            <a:pPr lvl="0"/>
            <a:r>
              <a:rPr lang="en-GB" sz="1200" dirty="0"/>
              <a:t>Bateson, G. &amp; Mead, M. (1942). </a:t>
            </a:r>
            <a:r>
              <a:rPr lang="en-GB" sz="1200" i="1" dirty="0"/>
              <a:t>Balinese Character: A Photographic Analysis</a:t>
            </a:r>
            <a:r>
              <a:rPr lang="en-GB" sz="1200" dirty="0"/>
              <a:t>. New York: New York Academy of Sciences.</a:t>
            </a:r>
          </a:p>
          <a:p>
            <a:pPr lvl="0"/>
            <a:r>
              <a:rPr lang="en-GB" sz="1200" dirty="0" err="1"/>
              <a:t>Bjugstad</a:t>
            </a:r>
            <a:r>
              <a:rPr lang="en-GB" sz="1200" dirty="0"/>
              <a:t>, K., </a:t>
            </a:r>
            <a:r>
              <a:rPr lang="en-GB" sz="1200" dirty="0" err="1"/>
              <a:t>Thach</a:t>
            </a:r>
            <a:r>
              <a:rPr lang="en-GB" sz="1200" dirty="0"/>
              <a:t>, E. C., Thompson, K. J., &amp; Morris, A. (2006). A fresh look at followership: A model for matching followership and leadership styles. </a:t>
            </a:r>
            <a:r>
              <a:rPr lang="en-GB" sz="1200" i="1" dirty="0"/>
              <a:t>Journal of </a:t>
            </a:r>
            <a:r>
              <a:rPr lang="en-GB" sz="1200" i="1" dirty="0" err="1"/>
              <a:t>Behavioral</a:t>
            </a:r>
            <a:r>
              <a:rPr lang="en-GB" sz="1200" i="1" dirty="0"/>
              <a:t> and Applied Management</a:t>
            </a:r>
            <a:r>
              <a:rPr lang="en-GB" sz="1200" dirty="0"/>
              <a:t>, </a:t>
            </a:r>
            <a:r>
              <a:rPr lang="en-GB" sz="1200" i="1" dirty="0"/>
              <a:t>7</a:t>
            </a:r>
            <a:r>
              <a:rPr lang="en-GB" sz="1200" dirty="0"/>
              <a:t>(3), 304-319.</a:t>
            </a:r>
          </a:p>
          <a:p>
            <a:pPr lvl="0"/>
            <a:r>
              <a:rPr lang="en-GB" sz="1200" dirty="0"/>
              <a:t>Burr, V. (2003). Social Constructionism. (2</a:t>
            </a:r>
            <a:r>
              <a:rPr lang="en-GB" sz="1200" baseline="30000" dirty="0"/>
              <a:t>nd</a:t>
            </a:r>
            <a:r>
              <a:rPr lang="en-GB" sz="1200" dirty="0"/>
              <a:t> </a:t>
            </a:r>
            <a:r>
              <a:rPr lang="en-GB" sz="1200" dirty="0" err="1"/>
              <a:t>ed</a:t>
            </a:r>
            <a:r>
              <a:rPr lang="en-GB" sz="1200" dirty="0"/>
              <a:t>). East Sussex: </a:t>
            </a:r>
            <a:r>
              <a:rPr lang="en-GB" sz="1200" dirty="0" err="1"/>
              <a:t>Routledge</a:t>
            </a:r>
            <a:r>
              <a:rPr lang="en-GB" sz="1200" dirty="0"/>
              <a:t>. </a:t>
            </a:r>
          </a:p>
          <a:p>
            <a:pPr lvl="0"/>
            <a:r>
              <a:rPr lang="en-GB" sz="1200" dirty="0" err="1"/>
              <a:t>Carsten</a:t>
            </a:r>
            <a:r>
              <a:rPr lang="en-GB" sz="1200" dirty="0"/>
              <a:t>, M.K., </a:t>
            </a:r>
            <a:r>
              <a:rPr lang="en-GB" sz="1200" dirty="0" err="1"/>
              <a:t>Uhl</a:t>
            </a:r>
            <a:r>
              <a:rPr lang="en-GB" sz="1200" dirty="0"/>
              <a:t>-Bien, M., West, B.J., </a:t>
            </a:r>
            <a:r>
              <a:rPr lang="en-GB" sz="1200" dirty="0" err="1"/>
              <a:t>Patera</a:t>
            </a:r>
            <a:r>
              <a:rPr lang="en-GB" sz="1200" dirty="0"/>
              <a:t>, J.L. &amp; McGregor, R. (2010). Exploring social constructions of followership: a qualitative study. </a:t>
            </a:r>
            <a:r>
              <a:rPr lang="en-GB" sz="1200" i="1" dirty="0"/>
              <a:t>The Leadership Quarterly, 21</a:t>
            </a:r>
            <a:r>
              <a:rPr lang="en-GB" sz="1200" dirty="0"/>
              <a:t>, 54-562.</a:t>
            </a:r>
          </a:p>
          <a:p>
            <a:pPr lvl="0"/>
            <a:r>
              <a:rPr lang="en-GB" sz="1200" dirty="0"/>
              <a:t>Clark-Ibanez, M. (2007). Inner-city children in sharper focus: Sociology of childhood and photo-elicitation interviews. In G. C. </a:t>
            </a:r>
            <a:r>
              <a:rPr lang="en-GB" sz="1200" dirty="0" err="1"/>
              <a:t>Stanczak</a:t>
            </a:r>
            <a:r>
              <a:rPr lang="en-GB" sz="1200" dirty="0"/>
              <a:t> (Ed.), </a:t>
            </a:r>
            <a:r>
              <a:rPr lang="en-GB" sz="1200" i="1" dirty="0"/>
              <a:t>Visual research methods: Image, society and representation </a:t>
            </a:r>
            <a:r>
              <a:rPr lang="en-GB" sz="1200" dirty="0"/>
              <a:t>(pp. 167-195). London: Sage.</a:t>
            </a:r>
          </a:p>
          <a:p>
            <a:pPr lvl="0"/>
            <a:r>
              <a:rPr lang="en-GB" sz="1200" dirty="0"/>
              <a:t>Collier, J. (1967). </a:t>
            </a:r>
            <a:r>
              <a:rPr lang="en-GB" sz="1200" i="1" dirty="0"/>
              <a:t>Visual anthropology: Photography as a research method</a:t>
            </a:r>
            <a:r>
              <a:rPr lang="en-GB" sz="1200" dirty="0"/>
              <a:t>. Beverly Hills, CA: Sage.</a:t>
            </a:r>
          </a:p>
          <a:p>
            <a:pPr lvl="0"/>
            <a:r>
              <a:rPr lang="en-GB" sz="1200" dirty="0"/>
              <a:t>Collier, J.J. &amp; Collier, M. (1986) </a:t>
            </a:r>
            <a:r>
              <a:rPr lang="en-GB" sz="1200" i="1" dirty="0"/>
              <a:t>Visual anthropology: photography as a research method.</a:t>
            </a:r>
            <a:r>
              <a:rPr lang="en-GB" sz="1200" dirty="0"/>
              <a:t> Albuquerque: University of New Mexico Press.</a:t>
            </a:r>
          </a:p>
          <a:p>
            <a:pPr lvl="0"/>
            <a:r>
              <a:rPr lang="en-GB" sz="1200" dirty="0"/>
              <a:t>Crossman, B. Crossman, J. (2011). Conceptualising followership- a review of the literature. </a:t>
            </a:r>
            <a:r>
              <a:rPr lang="en-GB" sz="1200" i="1" dirty="0"/>
              <a:t>Leadership, 7</a:t>
            </a:r>
            <a:r>
              <a:rPr lang="en-GB" sz="1200" dirty="0"/>
              <a:t>(4), 481-497.</a:t>
            </a:r>
          </a:p>
          <a:p>
            <a:pPr lvl="0"/>
            <a:r>
              <a:rPr lang="en-GB" sz="1200" dirty="0" err="1"/>
              <a:t>Cunliffe</a:t>
            </a:r>
            <a:r>
              <a:rPr lang="en-GB" sz="1200" dirty="0"/>
              <a:t>, A. L. (2008). Orientations to social constructionism: relationally responsive social constructionism and its implications for knowledge and learning. </a:t>
            </a:r>
            <a:r>
              <a:rPr lang="en-GB" sz="1200" i="1" dirty="0"/>
              <a:t>Management Learning 39</a:t>
            </a:r>
            <a:r>
              <a:rPr lang="en-GB" sz="1200" dirty="0"/>
              <a:t>(2), 123-139.</a:t>
            </a:r>
          </a:p>
          <a:p>
            <a:pPr lvl="0"/>
            <a:r>
              <a:rPr lang="en-GB" sz="1200" dirty="0"/>
              <a:t>Kean, S., Haycock-Stuart, E., </a:t>
            </a:r>
            <a:r>
              <a:rPr lang="en-GB" sz="1200" dirty="0" err="1"/>
              <a:t>Baggaley</a:t>
            </a:r>
            <a:r>
              <a:rPr lang="en-GB" sz="1200" dirty="0"/>
              <a:t>, S. &amp; Carson, M. (2011). Followers and the co-construction of leadership. </a:t>
            </a:r>
            <a:r>
              <a:rPr lang="en-GB" sz="1200" i="1" dirty="0"/>
              <a:t>Journal of Nursing Management, 19</a:t>
            </a:r>
            <a:r>
              <a:rPr lang="en-GB" sz="1200" dirty="0"/>
              <a:t>, 507-516.</a:t>
            </a:r>
          </a:p>
          <a:p>
            <a:pPr lvl="0"/>
            <a:r>
              <a:rPr lang="en-GB" sz="1200" dirty="0"/>
              <a:t>Kellerman, B. (2007). What every leader needs to know about followers. </a:t>
            </a:r>
            <a:r>
              <a:rPr lang="en-GB" sz="1200" i="1" dirty="0"/>
              <a:t>Harvard Business Review</a:t>
            </a:r>
            <a:r>
              <a:rPr lang="en-GB" sz="1200" dirty="0"/>
              <a:t>, </a:t>
            </a:r>
            <a:r>
              <a:rPr lang="en-GB" sz="1200" i="1" dirty="0"/>
              <a:t>85</a:t>
            </a:r>
            <a:r>
              <a:rPr lang="en-GB" sz="1200" dirty="0"/>
              <a:t>(12), 84-91</a:t>
            </a:r>
            <a:r>
              <a:rPr lang="en-GB" sz="1200" dirty="0" smtClean="0"/>
              <a:t>.</a:t>
            </a:r>
            <a:endParaRPr lang="en-GB" sz="1200" dirty="0"/>
          </a:p>
          <a:p>
            <a:pPr lvl="0"/>
            <a:r>
              <a:rPr lang="en-GB" sz="1200" dirty="0"/>
              <a:t>Kellerman, B. (2008). </a:t>
            </a:r>
            <a:r>
              <a:rPr lang="en-GB" sz="1200" i="1" dirty="0"/>
              <a:t>Followership: How followers are creating change and changing leaders</a:t>
            </a:r>
            <a:r>
              <a:rPr lang="en-GB" sz="1200" dirty="0"/>
              <a:t>. USA: Harvard Business Review Press.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780351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5677"/>
            <a:ext cx="8229600" cy="459057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GB" sz="4800" dirty="0"/>
              <a:t>Kelley, R.E. (2008). Rethinking followership. In </a:t>
            </a:r>
            <a:r>
              <a:rPr lang="en-GB" sz="4800" dirty="0" err="1"/>
              <a:t>Riggio</a:t>
            </a:r>
            <a:r>
              <a:rPr lang="en-GB" sz="4800" dirty="0"/>
              <a:t>, R.E., </a:t>
            </a:r>
            <a:r>
              <a:rPr lang="en-GB" sz="4800" dirty="0" err="1"/>
              <a:t>Chaleff</a:t>
            </a:r>
            <a:r>
              <a:rPr lang="en-GB" sz="4800" dirty="0"/>
              <a:t>, I. &amp; </a:t>
            </a:r>
            <a:r>
              <a:rPr lang="en-GB" sz="4800" dirty="0" err="1"/>
              <a:t>Lipman-Bluman</a:t>
            </a:r>
            <a:r>
              <a:rPr lang="en-GB" sz="4800" dirty="0"/>
              <a:t>, J. (Ed.) </a:t>
            </a:r>
            <a:r>
              <a:rPr lang="en-GB" sz="4800" i="1" dirty="0"/>
              <a:t>The art of followership</a:t>
            </a:r>
            <a:r>
              <a:rPr lang="en-GB" sz="4800" dirty="0"/>
              <a:t> (pp. 325-337). San Francisco, CA: </a:t>
            </a:r>
            <a:r>
              <a:rPr lang="en-GB" sz="4800" dirty="0" err="1"/>
              <a:t>Jossey</a:t>
            </a:r>
            <a:r>
              <a:rPr lang="en-GB" sz="4800" dirty="0"/>
              <a:t>-Bass</a:t>
            </a:r>
            <a:r>
              <a:rPr lang="en-GB" sz="4800" dirty="0" smtClean="0"/>
              <a:t>.</a:t>
            </a:r>
          </a:p>
          <a:p>
            <a:pPr lvl="0">
              <a:lnSpc>
                <a:spcPct val="120000"/>
              </a:lnSpc>
            </a:pPr>
            <a:r>
              <a:rPr lang="en-GB" sz="4800" dirty="0" smtClean="0"/>
              <a:t>McNamee</a:t>
            </a:r>
            <a:r>
              <a:rPr lang="en-GB" sz="4800" dirty="0"/>
              <a:t>, S. &amp; Hosking, D.M. (2012). </a:t>
            </a:r>
            <a:r>
              <a:rPr lang="en-GB" sz="4800" i="1" dirty="0"/>
              <a:t>Research and social change: a relational constructionist approach</a:t>
            </a:r>
            <a:r>
              <a:rPr lang="en-GB" sz="4800" dirty="0"/>
              <a:t>. New York: Taylor &amp; Francis.</a:t>
            </a:r>
          </a:p>
          <a:p>
            <a:pPr lvl="0">
              <a:lnSpc>
                <a:spcPct val="120000"/>
              </a:lnSpc>
            </a:pPr>
            <a:r>
              <a:rPr lang="de-DE" sz="4800" dirty="0" err="1"/>
              <a:t>Meidl</a:t>
            </a:r>
            <a:r>
              <a:rPr lang="de-DE" sz="4800" dirty="0"/>
              <a:t>, J.R., Ehrlich, S.G. &amp; </a:t>
            </a:r>
            <a:r>
              <a:rPr lang="de-DE" sz="4800" dirty="0" err="1"/>
              <a:t>Dukerich</a:t>
            </a:r>
            <a:r>
              <a:rPr lang="de-DE" sz="4800" dirty="0"/>
              <a:t>, J.M. (1985). </a:t>
            </a:r>
            <a:r>
              <a:rPr lang="en-GB" sz="4800" dirty="0"/>
              <a:t>The romance of leadership. </a:t>
            </a:r>
            <a:r>
              <a:rPr lang="en-GB" sz="4800" i="1" dirty="0"/>
              <a:t>Administrative Science Quarterly,</a:t>
            </a:r>
            <a:r>
              <a:rPr lang="en-GB" sz="4800" dirty="0"/>
              <a:t> </a:t>
            </a:r>
            <a:r>
              <a:rPr lang="en-GB" sz="4800" i="1" dirty="0"/>
              <a:t>30</a:t>
            </a:r>
            <a:r>
              <a:rPr lang="en-GB" sz="4800" dirty="0"/>
              <a:t>, 78-102.</a:t>
            </a:r>
          </a:p>
          <a:p>
            <a:pPr lvl="0">
              <a:lnSpc>
                <a:spcPct val="120000"/>
              </a:lnSpc>
            </a:pPr>
            <a:r>
              <a:rPr lang="en-GB" sz="4800" dirty="0"/>
              <a:t>Prosser, J., &amp; Schwartz, D. (2004). Photographs within the sociological research process. In S. N. </a:t>
            </a:r>
            <a:r>
              <a:rPr lang="en-GB" sz="4800" dirty="0" err="1"/>
              <a:t>Hesse-Biber</a:t>
            </a:r>
            <a:r>
              <a:rPr lang="en-GB" sz="4800" dirty="0"/>
              <a:t> &amp; P. </a:t>
            </a:r>
            <a:r>
              <a:rPr lang="en-GB" sz="4800" dirty="0" err="1"/>
              <a:t>Leavy</a:t>
            </a:r>
            <a:r>
              <a:rPr lang="en-GB" sz="4800" dirty="0"/>
              <a:t> (Eds.), </a:t>
            </a:r>
            <a:r>
              <a:rPr lang="en-GB" sz="4800" i="1" dirty="0"/>
              <a:t>Approaches to qualitative research. A reader on theory and practice </a:t>
            </a:r>
            <a:r>
              <a:rPr lang="en-GB" sz="4800" dirty="0"/>
              <a:t>(pp. 334–349). New York: Oxford University Press.</a:t>
            </a:r>
          </a:p>
          <a:p>
            <a:pPr lvl="0">
              <a:lnSpc>
                <a:spcPct val="120000"/>
              </a:lnSpc>
            </a:pPr>
            <a:r>
              <a:rPr lang="en-GB" sz="4800" dirty="0"/>
              <a:t>Ray, J.L. Smith, A.D. (2012). Using photographs to research organizations: evidence, considerations, and application in the field study. </a:t>
            </a:r>
            <a:r>
              <a:rPr lang="en-GB" sz="4800" i="1" dirty="0"/>
              <a:t>Organisational Research Methods, 15</a:t>
            </a:r>
            <a:r>
              <a:rPr lang="en-GB" sz="4800" dirty="0"/>
              <a:t>(2), 288-315.</a:t>
            </a:r>
          </a:p>
          <a:p>
            <a:pPr lvl="0">
              <a:lnSpc>
                <a:spcPct val="120000"/>
              </a:lnSpc>
            </a:pPr>
            <a:r>
              <a:rPr lang="en-GB" sz="4800" dirty="0" err="1"/>
              <a:t>Rost</a:t>
            </a:r>
            <a:r>
              <a:rPr lang="en-GB" sz="4800" dirty="0"/>
              <a:t>, J.C. (2008). Followership: An outmoded concept. In </a:t>
            </a:r>
            <a:r>
              <a:rPr lang="en-GB" sz="4800" dirty="0" err="1"/>
              <a:t>Riggio</a:t>
            </a:r>
            <a:r>
              <a:rPr lang="en-GB" sz="4800" dirty="0"/>
              <a:t>, R.E., </a:t>
            </a:r>
            <a:r>
              <a:rPr lang="en-GB" sz="4800" dirty="0" err="1"/>
              <a:t>Chaleff</a:t>
            </a:r>
            <a:r>
              <a:rPr lang="en-GB" sz="4800" dirty="0"/>
              <a:t>, I. &amp; </a:t>
            </a:r>
            <a:r>
              <a:rPr lang="en-GB" sz="4800" dirty="0" err="1"/>
              <a:t>Lipman-Bluman</a:t>
            </a:r>
            <a:r>
              <a:rPr lang="en-GB" sz="4800" dirty="0"/>
              <a:t>, J. (Ed.) </a:t>
            </a:r>
            <a:r>
              <a:rPr lang="en-GB" sz="4800" i="1" dirty="0"/>
              <a:t>The art of followership</a:t>
            </a:r>
            <a:r>
              <a:rPr lang="en-GB" sz="4800" dirty="0"/>
              <a:t> (pp. 325-337). San Francisco, CA: </a:t>
            </a:r>
            <a:r>
              <a:rPr lang="en-GB" sz="4800" dirty="0" err="1"/>
              <a:t>Jossey</a:t>
            </a:r>
            <a:r>
              <a:rPr lang="en-GB" sz="4800" dirty="0"/>
              <a:t>-Bass.</a:t>
            </a:r>
          </a:p>
          <a:p>
            <a:pPr lvl="0">
              <a:lnSpc>
                <a:spcPct val="120000"/>
              </a:lnSpc>
            </a:pPr>
            <a:r>
              <a:rPr lang="en-GB" sz="4800" dirty="0" err="1"/>
              <a:t>Slutskaya</a:t>
            </a:r>
            <a:r>
              <a:rPr lang="en-GB" sz="4800" dirty="0"/>
              <a:t>, N. Simpson, A. Hughes, J. (2012). Lessons from photo elicitation: encouraging working men to speak. </a:t>
            </a:r>
            <a:r>
              <a:rPr lang="en-GB" sz="4800" i="1" dirty="0"/>
              <a:t>Qualitative Research in Organizations and Management: An International Journal</a:t>
            </a:r>
            <a:r>
              <a:rPr lang="en-GB" sz="4800" dirty="0"/>
              <a:t>, </a:t>
            </a:r>
            <a:r>
              <a:rPr lang="en-GB" sz="4800" i="1" dirty="0"/>
              <a:t>7</a:t>
            </a:r>
            <a:r>
              <a:rPr lang="en-GB" sz="4800" dirty="0"/>
              <a:t>(1), 16-33.</a:t>
            </a:r>
          </a:p>
          <a:p>
            <a:pPr lvl="0">
              <a:lnSpc>
                <a:spcPct val="120000"/>
              </a:lnSpc>
            </a:pPr>
            <a:r>
              <a:rPr lang="de-DE" sz="4800" dirty="0"/>
              <a:t>Srinivasan, J. &amp; </a:t>
            </a:r>
            <a:r>
              <a:rPr lang="de-DE" sz="4800" dirty="0" err="1"/>
              <a:t>Holsinger</a:t>
            </a:r>
            <a:r>
              <a:rPr lang="de-DE" sz="4800" dirty="0"/>
              <a:t>, J.W. (2012). </a:t>
            </a:r>
            <a:r>
              <a:rPr lang="en-GB" sz="4800" dirty="0"/>
              <a:t>The yin-yang of followership-leadership in public health. </a:t>
            </a:r>
            <a:r>
              <a:rPr lang="en-GB" sz="4800" i="1" dirty="0"/>
              <a:t>Journal of Public Health, 20</a:t>
            </a:r>
            <a:r>
              <a:rPr lang="en-GB" sz="4800" dirty="0"/>
              <a:t>, 95-98.</a:t>
            </a:r>
          </a:p>
          <a:p>
            <a:pPr lvl="0">
              <a:lnSpc>
                <a:spcPct val="120000"/>
              </a:lnSpc>
            </a:pPr>
            <a:r>
              <a:rPr lang="es-ES" sz="4800" dirty="0" err="1"/>
              <a:t>Srivastava</a:t>
            </a:r>
            <a:r>
              <a:rPr lang="es-ES" sz="4800" dirty="0"/>
              <a:t>, A., &amp; Thomson, S. B. (2009). </a:t>
            </a:r>
            <a:r>
              <a:rPr lang="en-GB" sz="4800" dirty="0"/>
              <a:t>Framework analysis: a qualitative methodology for applied policy research. </a:t>
            </a:r>
            <a:r>
              <a:rPr lang="en-GB" sz="4800" i="1" dirty="0"/>
              <a:t>JOAAG</a:t>
            </a:r>
            <a:r>
              <a:rPr lang="en-GB" sz="4800" dirty="0"/>
              <a:t>, </a:t>
            </a:r>
            <a:r>
              <a:rPr lang="en-GB" sz="4800" i="1" dirty="0"/>
              <a:t>4</a:t>
            </a:r>
            <a:r>
              <a:rPr lang="en-GB" sz="4800" dirty="0"/>
              <a:t>(2), 72-9.</a:t>
            </a:r>
          </a:p>
          <a:p>
            <a:pPr lvl="0">
              <a:lnSpc>
                <a:spcPct val="120000"/>
              </a:lnSpc>
            </a:pPr>
            <a:r>
              <a:rPr lang="de-DE" sz="4800" dirty="0"/>
              <a:t>Steyaert, C. Marti, L. Michels, C. (2012). </a:t>
            </a:r>
            <a:r>
              <a:rPr lang="en-GB" sz="4800" dirty="0"/>
              <a:t>Multiplicity and reflexivity in organizational research: towards a </a:t>
            </a:r>
            <a:r>
              <a:rPr lang="en-GB" sz="4800" dirty="0" err="1"/>
              <a:t>performative</a:t>
            </a:r>
            <a:r>
              <a:rPr lang="en-GB" sz="4800" dirty="0"/>
              <a:t> approach to the </a:t>
            </a:r>
            <a:r>
              <a:rPr lang="en-GB" sz="4800" dirty="0" smtClean="0"/>
              <a:t>visual. </a:t>
            </a:r>
            <a:r>
              <a:rPr lang="en-GB" sz="4800" i="1" dirty="0" smtClean="0"/>
              <a:t>Qualitative </a:t>
            </a:r>
            <a:r>
              <a:rPr lang="en-GB" sz="4800" i="1" dirty="0"/>
              <a:t>Research in Organizations and Management: An International Journal, 7</a:t>
            </a:r>
            <a:r>
              <a:rPr lang="en-GB" sz="4800" dirty="0"/>
              <a:t>(1), 34-53.</a:t>
            </a:r>
          </a:p>
          <a:p>
            <a:pPr lvl="0">
              <a:lnSpc>
                <a:spcPct val="120000"/>
              </a:lnSpc>
            </a:pPr>
            <a:r>
              <a:rPr lang="en-GB" sz="4800" dirty="0"/>
              <a:t>Warren, S. (2012). </a:t>
            </a:r>
            <a:r>
              <a:rPr lang="en-GB" sz="4800" dirty="0" smtClean="0"/>
              <a:t>Psychoanalysis, </a:t>
            </a:r>
            <a:r>
              <a:rPr lang="en-GB" sz="4800" dirty="0"/>
              <a:t>collective viewing and the "social photo matrix" in </a:t>
            </a:r>
            <a:r>
              <a:rPr lang="en-GB" sz="4800" dirty="0" smtClean="0"/>
              <a:t>organizational </a:t>
            </a:r>
            <a:r>
              <a:rPr lang="en-GB" sz="4800" dirty="0"/>
              <a:t>research. </a:t>
            </a:r>
            <a:r>
              <a:rPr lang="en-GB" sz="4800" i="1" dirty="0"/>
              <a:t>Qualitative Research in Organizations and Management: An International Journal, 7</a:t>
            </a:r>
            <a:r>
              <a:rPr lang="en-GB" sz="4800" dirty="0"/>
              <a:t>(1), 86-104</a:t>
            </a:r>
            <a:r>
              <a:rPr lang="en-GB" sz="4800" dirty="0" smtClean="0"/>
              <a:t>.</a:t>
            </a:r>
          </a:p>
          <a:p>
            <a:pPr lvl="0">
              <a:lnSpc>
                <a:spcPct val="120000"/>
              </a:lnSpc>
            </a:pPr>
            <a:r>
              <a:rPr lang="en-GB" sz="4800" dirty="0" err="1" smtClean="0"/>
              <a:t>Uhl</a:t>
            </a:r>
            <a:r>
              <a:rPr lang="en-GB" sz="4800" dirty="0"/>
              <a:t>-Bien, M. R., </a:t>
            </a:r>
            <a:r>
              <a:rPr lang="en-GB" sz="4800" dirty="0" err="1"/>
              <a:t>Riggio</a:t>
            </a:r>
            <a:r>
              <a:rPr lang="en-GB" sz="4800" dirty="0"/>
              <a:t>, R. E., Lowe, K. B., &amp; </a:t>
            </a:r>
            <a:r>
              <a:rPr lang="en-GB" sz="4800" dirty="0" err="1"/>
              <a:t>Carsten</a:t>
            </a:r>
            <a:r>
              <a:rPr lang="en-GB" sz="4800" dirty="0"/>
              <a:t>, M. K. (2014). Followership theory: A review and research agenda. </a:t>
            </a:r>
            <a:r>
              <a:rPr lang="en-GB" sz="4800" i="1" dirty="0"/>
              <a:t>The Leadership Quarterly, 25</a:t>
            </a:r>
            <a:r>
              <a:rPr lang="en-GB" sz="4800" dirty="0"/>
              <a:t>(1), 83-104. doi:10.1016/j.leaqua.2013.11.007 </a:t>
            </a:r>
            <a:r>
              <a:rPr lang="en-GB" sz="4800" i="1" dirty="0"/>
              <a:t>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0961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References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9034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38"/>
            <a:ext cx="8229600" cy="8184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Presentation outline</a:t>
            </a:r>
            <a:endParaRPr lang="en-US" sz="3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073211"/>
              </p:ext>
            </p:extLst>
          </p:nvPr>
        </p:nvGraphicFramePr>
        <p:xfrm>
          <a:off x="682624" y="1049369"/>
          <a:ext cx="7826375" cy="47608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7826375"/>
              </a:tblGrid>
              <a:tr h="476088">
                <a:tc>
                  <a:txBody>
                    <a:bodyPr/>
                    <a:lstStyle/>
                    <a:p>
                      <a:r>
                        <a:rPr lang="en-US" dirty="0" smtClean="0"/>
                        <a:t>What I’ll cover today</a:t>
                      </a:r>
                      <a:endParaRPr lang="en-US" dirty="0"/>
                    </a:p>
                  </a:txBody>
                  <a:tcPr/>
                </a:tc>
              </a:tr>
              <a:tr h="476088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1" dirty="0" smtClean="0"/>
                        <a:t>My research focus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alpha val="10000"/>
                      </a:schemeClr>
                    </a:solidFill>
                  </a:tcPr>
                </a:tc>
              </a:tr>
              <a:tr h="476088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1" dirty="0" smtClean="0"/>
                        <a:t>Problematizing</a:t>
                      </a:r>
                      <a:r>
                        <a:rPr lang="en-US" b="1" baseline="0" dirty="0" smtClean="0"/>
                        <a:t> the extant literature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alpha val="10000"/>
                      </a:schemeClr>
                    </a:solidFill>
                  </a:tcPr>
                </a:tc>
              </a:tr>
              <a:tr h="476088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1" dirty="0" smtClean="0"/>
                        <a:t>Research methodology</a:t>
                      </a:r>
                      <a:r>
                        <a:rPr lang="en-US" b="1" baseline="0" dirty="0" smtClean="0"/>
                        <a:t> and design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alpha val="10000"/>
                      </a:schemeClr>
                    </a:solidFill>
                  </a:tcPr>
                </a:tc>
              </a:tr>
              <a:tr h="476088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1" dirty="0" smtClean="0"/>
                        <a:t>Visual methods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alpha val="10000"/>
                      </a:schemeClr>
                    </a:solidFill>
                  </a:tcPr>
                </a:tc>
              </a:tr>
              <a:tr h="476088">
                <a:tc>
                  <a:txBody>
                    <a:bodyPr/>
                    <a:lstStyle/>
                    <a:p>
                      <a:pPr marL="742950" lvl="1" indent="-285750">
                        <a:buFont typeface="Courier New"/>
                        <a:buChar char="o"/>
                      </a:pPr>
                      <a:r>
                        <a:rPr lang="en-US" dirty="0" smtClean="0"/>
                        <a:t>An introduction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alpha val="10000"/>
                      </a:schemeClr>
                    </a:solidFill>
                  </a:tcPr>
                </a:tc>
              </a:tr>
              <a:tr h="476088">
                <a:tc>
                  <a:txBody>
                    <a:bodyPr/>
                    <a:lstStyle/>
                    <a:p>
                      <a:pPr marL="742950" lvl="1" indent="-285750">
                        <a:buFont typeface="Courier New"/>
                        <a:buChar char="o"/>
                      </a:pPr>
                      <a:r>
                        <a:rPr lang="en-US" dirty="0" smtClean="0"/>
                        <a:t>Photo elicitation interviews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alpha val="10000"/>
                      </a:schemeClr>
                    </a:solidFill>
                  </a:tcPr>
                </a:tc>
              </a:tr>
              <a:tr h="476088">
                <a:tc>
                  <a:txBody>
                    <a:bodyPr/>
                    <a:lstStyle/>
                    <a:p>
                      <a:pPr marL="742950" lvl="1" indent="-285750">
                        <a:buFont typeface="Courier New"/>
                        <a:buChar char="o"/>
                      </a:pPr>
                      <a:r>
                        <a:rPr lang="en-US" dirty="0" smtClean="0"/>
                        <a:t>Reflections</a:t>
                      </a:r>
                      <a:r>
                        <a:rPr lang="en-US" baseline="0" dirty="0" smtClean="0"/>
                        <a:t> from my research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alpha val="10000"/>
                      </a:schemeClr>
                    </a:solidFill>
                  </a:tcPr>
                </a:tc>
              </a:tr>
              <a:tr h="476088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1" dirty="0" smtClean="0"/>
                        <a:t>Conclusion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alpha val="10000"/>
                      </a:schemeClr>
                    </a:solidFill>
                  </a:tcPr>
                </a:tc>
              </a:tr>
              <a:tr h="476088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1" dirty="0" smtClean="0"/>
                        <a:t>Questions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alpha val="1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625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88423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My research focus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175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PhD working title </a:t>
            </a:r>
          </a:p>
          <a:p>
            <a:endParaRPr lang="en-US" sz="2000" dirty="0"/>
          </a:p>
          <a:p>
            <a:pPr marL="0" indent="0" algn="ctr">
              <a:buNone/>
            </a:pPr>
            <a:r>
              <a:rPr lang="en-GB" sz="2000" i="1" dirty="0"/>
              <a:t>Explorations of constructions and experiences of following within the UK public sector: A follower-focused, multi-method study</a:t>
            </a:r>
            <a:r>
              <a:rPr lang="en-GB" sz="2000" dirty="0"/>
              <a:t>.</a:t>
            </a:r>
          </a:p>
          <a:p>
            <a:pPr marL="0" indent="0" algn="ctr">
              <a:buNone/>
            </a:pPr>
            <a:endParaRPr lang="en-US" sz="2000" i="1" dirty="0"/>
          </a:p>
          <a:p>
            <a:r>
              <a:rPr lang="en-US" sz="2000" b="1" dirty="0" smtClean="0"/>
              <a:t>Current stage </a:t>
            </a:r>
          </a:p>
          <a:p>
            <a:pPr lvl="1">
              <a:buFont typeface="Courier New"/>
              <a:buChar char="o"/>
            </a:pPr>
            <a:r>
              <a:rPr lang="en-US" sz="2000" dirty="0" smtClean="0"/>
              <a:t>Final year </a:t>
            </a:r>
          </a:p>
          <a:p>
            <a:pPr lvl="1">
              <a:buFont typeface="Courier New"/>
              <a:buChar char="o"/>
            </a:pPr>
            <a:r>
              <a:rPr lang="en-US" sz="2000" dirty="0" smtClean="0"/>
              <a:t>Data analysis </a:t>
            </a:r>
            <a:endParaRPr lang="en-US" sz="2000" dirty="0"/>
          </a:p>
          <a:p>
            <a:pPr lvl="1"/>
            <a:endParaRPr lang="en-US" sz="2000" b="1" dirty="0"/>
          </a:p>
          <a:p>
            <a:r>
              <a:rPr lang="en-US" sz="2000" b="1" dirty="0" smtClean="0"/>
              <a:t>My paper</a:t>
            </a:r>
          </a:p>
          <a:p>
            <a:pPr lvl="1">
              <a:buFont typeface="Courier New"/>
              <a:buChar char="o"/>
            </a:pPr>
            <a:r>
              <a:rPr lang="en-US" sz="2000" dirty="0" smtClean="0"/>
              <a:t>Capturing my reflections on the use of visual methods so far </a:t>
            </a:r>
          </a:p>
        </p:txBody>
      </p:sp>
    </p:spTree>
    <p:extLst>
      <p:ext uri="{BB962C8B-B14F-4D97-AF65-F5344CB8AC3E}">
        <p14:creationId xmlns:p14="http://schemas.microsoft.com/office/powerpoint/2010/main" val="1793808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38"/>
            <a:ext cx="8229600" cy="85061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Problematizing the extant literature 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5364379"/>
              </p:ext>
            </p:extLst>
          </p:nvPr>
        </p:nvGraphicFramePr>
        <p:xfrm>
          <a:off x="95250" y="749125"/>
          <a:ext cx="9128125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3939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38"/>
            <a:ext cx="8229600" cy="86668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Research methodology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325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Epistemological positioning</a:t>
            </a:r>
            <a:r>
              <a:rPr lang="en-US" sz="2000" dirty="0" smtClean="0"/>
              <a:t>- relational social constructionism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/>
              <a:t>Focus on</a:t>
            </a:r>
            <a:r>
              <a:rPr lang="en-US" sz="2000" b="1" dirty="0" smtClean="0"/>
              <a:t>:</a:t>
            </a:r>
          </a:p>
          <a:p>
            <a:endParaRPr lang="en-US" sz="2000" b="1" dirty="0"/>
          </a:p>
          <a:p>
            <a:pPr lvl="1">
              <a:buFont typeface="Courier New"/>
              <a:buChar char="o"/>
            </a:pPr>
            <a:r>
              <a:rPr lang="en-US" sz="1800" dirty="0" smtClean="0"/>
              <a:t>Interactions and dialogue between individuals (McNamee &amp; Hosking, 2012)</a:t>
            </a:r>
          </a:p>
          <a:p>
            <a:pPr lvl="1">
              <a:buFont typeface="Courier New"/>
              <a:buChar char="o"/>
            </a:pPr>
            <a:endParaRPr lang="en-US" sz="1800" dirty="0" smtClean="0"/>
          </a:p>
          <a:p>
            <a:pPr lvl="1">
              <a:buFont typeface="Courier New"/>
              <a:buChar char="o"/>
            </a:pPr>
            <a:r>
              <a:rPr lang="en-US" sz="1800" dirty="0" smtClean="0"/>
              <a:t>processes: ongoing, </a:t>
            </a:r>
            <a:r>
              <a:rPr lang="en-US" sz="1800" dirty="0"/>
              <a:t>complex (Burr, 2003</a:t>
            </a:r>
            <a:r>
              <a:rPr lang="en-US" sz="1800" dirty="0" smtClean="0"/>
              <a:t>)</a:t>
            </a:r>
          </a:p>
          <a:p>
            <a:pPr lvl="1">
              <a:buFont typeface="Courier New"/>
              <a:buChar char="o"/>
            </a:pPr>
            <a:endParaRPr lang="en-US" sz="1800" dirty="0" smtClean="0"/>
          </a:p>
          <a:p>
            <a:pPr lvl="1">
              <a:buFont typeface="Courier New"/>
              <a:buChar char="o"/>
            </a:pPr>
            <a:r>
              <a:rPr lang="en-US" sz="1800" dirty="0" smtClean="0"/>
              <a:t>Meaning making as occurring through interactions with others (</a:t>
            </a:r>
            <a:r>
              <a:rPr lang="en-US" sz="1800" dirty="0" err="1" smtClean="0"/>
              <a:t>Cunliffe</a:t>
            </a:r>
            <a:r>
              <a:rPr lang="en-US" sz="1800" dirty="0" smtClean="0"/>
              <a:t>, 2008), and in relation to local cultural surroundings and historical experiences (McNamee &amp; Hosking, 2012)</a:t>
            </a:r>
            <a:endParaRPr lang="en-US" sz="1800" dirty="0"/>
          </a:p>
          <a:p>
            <a:endParaRPr lang="en-US" sz="2000" b="1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20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38"/>
            <a:ext cx="8229600" cy="73808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Research design</a:t>
            </a:r>
            <a:endParaRPr lang="en-US" sz="32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48337963"/>
              </p:ext>
            </p:extLst>
          </p:nvPr>
        </p:nvGraphicFramePr>
        <p:xfrm>
          <a:off x="746125" y="1016000"/>
          <a:ext cx="7940675" cy="2761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124325"/>
            <a:ext cx="8229600" cy="2003425"/>
          </a:xfrm>
        </p:spPr>
        <p:txBody>
          <a:bodyPr/>
          <a:lstStyle/>
          <a:p>
            <a:r>
              <a:rPr lang="en-US" sz="2000" b="1" dirty="0" smtClean="0"/>
              <a:t>Aim of achieving richer insights and deep reflections through the use of:</a:t>
            </a:r>
          </a:p>
          <a:p>
            <a:pPr lvl="1">
              <a:lnSpc>
                <a:spcPct val="130000"/>
              </a:lnSpc>
            </a:pPr>
            <a:r>
              <a:rPr lang="en-US" sz="1800" dirty="0" smtClean="0"/>
              <a:t>Qualitative methods</a:t>
            </a:r>
          </a:p>
          <a:p>
            <a:pPr lvl="1">
              <a:lnSpc>
                <a:spcPct val="130000"/>
              </a:lnSpc>
            </a:pPr>
            <a:r>
              <a:rPr lang="en-US" sz="1800" dirty="0" smtClean="0"/>
              <a:t>Multiple methods</a:t>
            </a:r>
          </a:p>
          <a:p>
            <a:pPr lvl="1">
              <a:lnSpc>
                <a:spcPct val="130000"/>
              </a:lnSpc>
            </a:pPr>
            <a:r>
              <a:rPr lang="en-US" sz="1800" dirty="0" smtClean="0"/>
              <a:t>Visual methods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73604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4" y="17438"/>
            <a:ext cx="8686800" cy="91491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Visual methods- an introduction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Used predominantly in sociology and anthropology fields (Ray &amp; Smith, 2012; Bateson &amp; Mead, 1942)</a:t>
            </a:r>
          </a:p>
          <a:p>
            <a:endParaRPr lang="en-US" sz="2000" dirty="0" smtClean="0"/>
          </a:p>
          <a:p>
            <a:r>
              <a:rPr lang="en-US" sz="2000" dirty="0" smtClean="0"/>
              <a:t>Limited application to organizational studies (Warren, 2009)</a:t>
            </a:r>
          </a:p>
          <a:p>
            <a:endParaRPr lang="en-US" sz="2000" dirty="0" smtClean="0"/>
          </a:p>
          <a:p>
            <a:r>
              <a:rPr lang="en-US" sz="2000" dirty="0" smtClean="0"/>
              <a:t>Numerous ways of incorporating visual methods and collecting visual data in research </a:t>
            </a:r>
          </a:p>
          <a:p>
            <a:pPr lvl="1"/>
            <a:r>
              <a:rPr lang="en-US" sz="2000" dirty="0" smtClean="0"/>
              <a:t>E.g. </a:t>
            </a:r>
          </a:p>
          <a:p>
            <a:pPr lvl="2"/>
            <a:r>
              <a:rPr lang="en-US" sz="1600" dirty="0" smtClean="0"/>
              <a:t>Photographs and video/film – content analysis</a:t>
            </a:r>
          </a:p>
          <a:p>
            <a:pPr lvl="2"/>
            <a:r>
              <a:rPr lang="en-US" sz="1600" dirty="0" smtClean="0"/>
              <a:t>Drawing </a:t>
            </a:r>
          </a:p>
          <a:p>
            <a:pPr lvl="2"/>
            <a:r>
              <a:rPr lang="en-US" sz="1600" dirty="0" smtClean="0"/>
              <a:t>Photo elicitation interviews </a:t>
            </a:r>
          </a:p>
          <a:p>
            <a:pPr lvl="2"/>
            <a:r>
              <a:rPr lang="en-US" sz="1600" dirty="0" smtClean="0"/>
              <a:t>Visual diaries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208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2262"/>
            <a:ext cx="8229600" cy="75723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Photo elicitation interviews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051"/>
            <a:ext cx="8513968" cy="99515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400" dirty="0" smtClean="0"/>
              <a:t>“…the interpretation of photographs by research participants” </a:t>
            </a:r>
          </a:p>
          <a:p>
            <a:pPr marL="0" indent="0" algn="r">
              <a:buNone/>
            </a:pPr>
            <a:r>
              <a:rPr lang="en-US" sz="1400" dirty="0" smtClean="0"/>
              <a:t>(Collier, 1967; Collier &amp; Collier, 1986)</a:t>
            </a:r>
          </a:p>
          <a:p>
            <a:pPr marL="0" indent="0">
              <a:buNone/>
            </a:pPr>
            <a:endParaRPr lang="en-US" sz="1400" dirty="0" smtClean="0"/>
          </a:p>
          <a:p>
            <a:pPr lvl="2">
              <a:lnSpc>
                <a:spcPct val="130000"/>
              </a:lnSpc>
            </a:pPr>
            <a:endParaRPr lang="en-US" sz="1400" dirty="0"/>
          </a:p>
          <a:p>
            <a:pPr marL="1371600" lvl="3" indent="0">
              <a:buNone/>
            </a:pPr>
            <a:endParaRPr lang="en-US" sz="1200" dirty="0"/>
          </a:p>
          <a:p>
            <a:endParaRPr lang="en-US" sz="1600" dirty="0" smtClean="0"/>
          </a:p>
          <a:p>
            <a:pPr lvl="2"/>
            <a:endParaRPr lang="en-US" sz="1600" dirty="0"/>
          </a:p>
          <a:p>
            <a:endParaRPr lang="en-US" sz="1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4447" y="665349"/>
            <a:ext cx="9144000" cy="877851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2630763"/>
              </p:ext>
            </p:extLst>
          </p:nvPr>
        </p:nvGraphicFramePr>
        <p:xfrm>
          <a:off x="95250" y="990250"/>
          <a:ext cx="9128125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2247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Reflections on initial interviews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311022"/>
              </p:ext>
            </p:extLst>
          </p:nvPr>
        </p:nvGraphicFramePr>
        <p:xfrm>
          <a:off x="457200" y="1195388"/>
          <a:ext cx="8318500" cy="4556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8567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1992</Words>
  <Application>Microsoft Macintosh PowerPoint</Application>
  <PresentationFormat>On-screen Show (4:3)</PresentationFormat>
  <Paragraphs>182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ILA Conference  - Leadership Scholarship Track  </vt:lpstr>
      <vt:lpstr>Presentation outline</vt:lpstr>
      <vt:lpstr>My research focus</vt:lpstr>
      <vt:lpstr>Problematizing the extant literature </vt:lpstr>
      <vt:lpstr>Research methodology</vt:lpstr>
      <vt:lpstr>Research design</vt:lpstr>
      <vt:lpstr>Visual methods- an introduction</vt:lpstr>
      <vt:lpstr>Photo elicitation interviews</vt:lpstr>
      <vt:lpstr>Reflections on initial interviews</vt:lpstr>
      <vt:lpstr>PowerPoint Presentation</vt:lpstr>
      <vt:lpstr>PowerPoint Presentation</vt:lpstr>
      <vt:lpstr>PowerPoint Presentation</vt:lpstr>
      <vt:lpstr>Conclusion</vt:lpstr>
      <vt:lpstr>Thank you for listening… </vt:lpstr>
      <vt:lpstr>References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ILA Conference  - Leadership Scholarship Track  </dc:title>
  <dc:creator>Rachael Morris</dc:creator>
  <cp:lastModifiedBy>Rachael Morris</cp:lastModifiedBy>
  <cp:revision>50</cp:revision>
  <dcterms:created xsi:type="dcterms:W3CDTF">2014-10-24T11:13:44Z</dcterms:created>
  <dcterms:modified xsi:type="dcterms:W3CDTF">2016-01-14T14:09:01Z</dcterms:modified>
</cp:coreProperties>
</file>