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00FC9-69BF-44BF-9786-A51DADF2288C}" type="datetimeFigureOut">
              <a:rPr lang="en-GB" smtClean="0"/>
              <a:pPr/>
              <a:t>15/05/2012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5598-7585-4CB5-81CC-C4EE3204C38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en-GB" dirty="0" smtClean="0"/>
              <a:t>The role of </a:t>
            </a:r>
            <a:r>
              <a:rPr lang="en-GB" dirty="0" err="1"/>
              <a:t>w</a:t>
            </a:r>
            <a:r>
              <a:rPr lang="en-GB" dirty="0" err="1" smtClean="0"/>
              <a:t>histleblowing</a:t>
            </a:r>
            <a:r>
              <a:rPr lang="en-GB" dirty="0" smtClean="0"/>
              <a:t> in the regulation of food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Ashley Savage and Richard Hyde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School of Law, </a:t>
            </a:r>
            <a:r>
              <a:rPr lang="en-GB" dirty="0">
                <a:solidFill>
                  <a:schemeClr val="tx1"/>
                </a:solidFill>
              </a:rPr>
              <a:t>N</a:t>
            </a:r>
            <a:r>
              <a:rPr lang="en-GB" dirty="0" smtClean="0">
                <a:solidFill>
                  <a:schemeClr val="tx1"/>
                </a:solidFill>
              </a:rPr>
              <a:t>orthumbria University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project: </a:t>
            </a:r>
            <a:r>
              <a:rPr lang="en-GB" dirty="0" err="1" smtClean="0"/>
              <a:t>whistleblowing</a:t>
            </a:r>
            <a:r>
              <a:rPr lang="en-GB" dirty="0" smtClean="0"/>
              <a:t> and food regulation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</a:t>
            </a:r>
            <a:r>
              <a:rPr lang="en-GB" dirty="0" err="1" smtClean="0"/>
              <a:t>whistleblowing</a:t>
            </a:r>
            <a:r>
              <a:rPr lang="en-GB" dirty="0" smtClean="0"/>
              <a:t>?</a:t>
            </a:r>
          </a:p>
          <a:p>
            <a:r>
              <a:rPr lang="en-GB" dirty="0" smtClean="0"/>
              <a:t>What is food regulation?</a:t>
            </a:r>
          </a:p>
          <a:p>
            <a:r>
              <a:rPr lang="en-GB" dirty="0" smtClean="0"/>
              <a:t>Food-borne illness – many illness; hospitalisations; deaths; cost to economy.</a:t>
            </a:r>
          </a:p>
          <a:p>
            <a:r>
              <a:rPr lang="en-GB" dirty="0" smtClean="0"/>
              <a:t>What role should whistleblowers play?</a:t>
            </a:r>
          </a:p>
          <a:p>
            <a:r>
              <a:rPr lang="en-GB" dirty="0" smtClean="0"/>
              <a:t>South Wales – failure by employees to disclose what was happening.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past: complaint </a:t>
            </a:r>
            <a:r>
              <a:rPr lang="en-GB" dirty="0"/>
              <a:t>f</a:t>
            </a:r>
            <a:r>
              <a:rPr lang="en-GB" dirty="0" smtClean="0"/>
              <a:t>ocus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Consumer complaints - primary method of receiving information about non-compliance.</a:t>
            </a:r>
          </a:p>
          <a:p>
            <a:r>
              <a:rPr lang="en-GB" dirty="0" smtClean="0"/>
              <a:t>Whistleblowing - underexplored and treated the same as a complaint.</a:t>
            </a:r>
          </a:p>
          <a:p>
            <a:r>
              <a:rPr lang="en-GB" dirty="0" smtClean="0"/>
              <a:t>Should be treated differently.</a:t>
            </a:r>
          </a:p>
          <a:p>
            <a:r>
              <a:rPr lang="en-GB" dirty="0" smtClean="0"/>
              <a:t>Lack of standardised approach to dealing with whistleblowers.</a:t>
            </a:r>
          </a:p>
          <a:p>
            <a:r>
              <a:rPr lang="en-GB" dirty="0" smtClean="0"/>
              <a:t>Many different regulators - information sharing is important.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Methodology – how are we investigating?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Research questions</a:t>
            </a:r>
          </a:p>
          <a:p>
            <a:pPr lvl="1"/>
            <a:r>
              <a:rPr lang="en-GB" dirty="0" smtClean="0"/>
              <a:t>What role does </a:t>
            </a:r>
            <a:r>
              <a:rPr lang="en-GB" dirty="0" err="1" smtClean="0"/>
              <a:t>whistleblowing</a:t>
            </a:r>
            <a:r>
              <a:rPr lang="en-GB" dirty="0" smtClean="0"/>
              <a:t> play in food regulation? How many disclosures received?</a:t>
            </a:r>
          </a:p>
          <a:p>
            <a:pPr lvl="1"/>
            <a:r>
              <a:rPr lang="en-GB" dirty="0" smtClean="0"/>
              <a:t>How do authorities deal with </a:t>
            </a:r>
            <a:r>
              <a:rPr lang="en-GB" dirty="0" err="1" smtClean="0"/>
              <a:t>whistleblowing</a:t>
            </a:r>
            <a:r>
              <a:rPr lang="en-GB" dirty="0" smtClean="0"/>
              <a:t> disclosures? What procedures are in place? Are they followed?</a:t>
            </a:r>
          </a:p>
          <a:p>
            <a:pPr lvl="1"/>
            <a:r>
              <a:rPr lang="en-GB" dirty="0" smtClean="0"/>
              <a:t>Where do disclosures lead?</a:t>
            </a:r>
          </a:p>
          <a:p>
            <a:r>
              <a:rPr lang="en-GB" dirty="0" smtClean="0"/>
              <a:t>How are we going to answer these?</a:t>
            </a:r>
          </a:p>
          <a:p>
            <a:pPr lvl="1"/>
            <a:r>
              <a:rPr lang="en-GB" dirty="0" smtClean="0"/>
              <a:t>FOIA Requests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Early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Small pilot sample – 40 authorities.</a:t>
            </a:r>
          </a:p>
          <a:p>
            <a:r>
              <a:rPr lang="en-GB" dirty="0" smtClean="0"/>
              <a:t>Authorities are receiving </a:t>
            </a:r>
            <a:r>
              <a:rPr lang="en-GB" dirty="0" err="1" smtClean="0"/>
              <a:t>whistleblowing</a:t>
            </a:r>
            <a:r>
              <a:rPr lang="en-GB" dirty="0" smtClean="0"/>
              <a:t> disclosures.</a:t>
            </a:r>
          </a:p>
          <a:p>
            <a:r>
              <a:rPr lang="en-GB" dirty="0" smtClean="0"/>
              <a:t>Inconsistent handling of disclosures.</a:t>
            </a:r>
          </a:p>
          <a:p>
            <a:r>
              <a:rPr lang="en-GB" dirty="0" smtClean="0"/>
              <a:t>Some authorities treating same as consumer complaints.</a:t>
            </a:r>
          </a:p>
          <a:p>
            <a:r>
              <a:rPr lang="en-GB" dirty="0" smtClean="0"/>
              <a:t>Non-compliance with best practice.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Move from pilot phase.</a:t>
            </a:r>
          </a:p>
          <a:p>
            <a:r>
              <a:rPr lang="en-GB" dirty="0" smtClean="0"/>
              <a:t>Send out all FOIA requests.</a:t>
            </a:r>
          </a:p>
          <a:p>
            <a:r>
              <a:rPr lang="en-GB" dirty="0" smtClean="0"/>
              <a:t>Supplement requests with semi-structured interviews to explore deeper.</a:t>
            </a:r>
          </a:p>
          <a:p>
            <a:r>
              <a:rPr lang="en-GB" dirty="0" smtClean="0"/>
              <a:t>Data analysis.</a:t>
            </a:r>
          </a:p>
          <a:p>
            <a:r>
              <a:rPr lang="en-GB" dirty="0" smtClean="0"/>
              <a:t>Outputs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Questions?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236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role of whistleblowing in the regulation of food</vt:lpstr>
      <vt:lpstr>The project: whistleblowing and food regulation</vt:lpstr>
      <vt:lpstr>The past: complaint focus</vt:lpstr>
      <vt:lpstr>Methodology – how are we investigating?</vt:lpstr>
      <vt:lpstr>Early Findings</vt:lpstr>
      <vt:lpstr>What’s next?</vt:lpstr>
      <vt:lpstr>Questions?</vt:lpstr>
    </vt:vector>
  </TitlesOfParts>
  <Company>University of Northumbria at Newcastle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role of whistleblowing in the regulation of food?</dc:title>
  <dc:creator>Richard Hyde</dc:creator>
  <cp:lastModifiedBy>Richard Hyde</cp:lastModifiedBy>
  <cp:revision>6</cp:revision>
  <dcterms:created xsi:type="dcterms:W3CDTF">2012-05-14T10:17:21Z</dcterms:created>
  <dcterms:modified xsi:type="dcterms:W3CDTF">2012-05-15T13:27:52Z</dcterms:modified>
</cp:coreProperties>
</file>