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261" r:id="rId2"/>
    <p:sldId id="263" r:id="rId3"/>
    <p:sldId id="264" r:id="rId4"/>
    <p:sldId id="265" r:id="rId5"/>
    <p:sldId id="267" r:id="rId6"/>
    <p:sldId id="266" r:id="rId7"/>
    <p:sldId id="262" r:id="rId8"/>
    <p:sldId id="259" r:id="rId9"/>
    <p:sldId id="257" r:id="rId10"/>
    <p:sldId id="271" r:id="rId11"/>
    <p:sldId id="275" r:id="rId12"/>
    <p:sldId id="270" r:id="rId13"/>
    <p:sldId id="268" r:id="rId14"/>
    <p:sldId id="272" r:id="rId15"/>
    <p:sldId id="274" r:id="rId16"/>
    <p:sldId id="269" r:id="rId17"/>
    <p:sldId id="276" r:id="rId18"/>
  </p:sldIdLst>
  <p:sldSz cx="9144000" cy="6858000" type="screen4x3"/>
  <p:notesSz cx="6797675" cy="9928225"/>
  <p:defaultTextStyle>
    <a:defPPr>
      <a:defRPr lang="en-US"/>
    </a:defPPr>
    <a:lvl1pPr algn="l"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3" d="100"/>
          <a:sy n="63" d="100"/>
        </p:scale>
        <p:origin x="-1050" y="-108"/>
      </p:cViewPr>
      <p:guideLst>
        <p:guide orient="horz" pos="2160"/>
        <p:guide pos="2880"/>
      </p:guideLst>
    </p:cSldViewPr>
  </p:slideViewPr>
  <p:notesTextViewPr>
    <p:cViewPr>
      <p:scale>
        <a:sx n="100" d="100"/>
        <a:sy n="100" d="100"/>
      </p:scale>
      <p:origin x="0" y="0"/>
    </p:cViewPr>
  </p:notesTextViewPr>
  <p:notesViewPr>
    <p:cSldViewPr snapToGrid="0" snapToObjects="1">
      <p:cViewPr>
        <p:scale>
          <a:sx n="150" d="100"/>
          <a:sy n="150" d="100"/>
        </p:scale>
        <p:origin x="-2976" y="896"/>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A5EFB6-73E1-ED4C-A96D-DB24E25ECB81}" type="doc">
      <dgm:prSet loTypeId="urn:microsoft.com/office/officeart/2005/8/layout/radial4" loCatId="" qsTypeId="urn:microsoft.com/office/officeart/2005/8/quickstyle/simple4" qsCatId="simple" csTypeId="urn:microsoft.com/office/officeart/2005/8/colors/accent1_2" csCatId="accent1" phldr="1"/>
      <dgm:spPr/>
      <dgm:t>
        <a:bodyPr/>
        <a:lstStyle/>
        <a:p>
          <a:endParaRPr lang="en-US"/>
        </a:p>
      </dgm:t>
    </dgm:pt>
    <dgm:pt modelId="{18B5952A-3E3D-C646-92AF-69BD5508A35F}">
      <dgm:prSet phldrT="[Text]"/>
      <dgm:spPr/>
      <dgm:t>
        <a:bodyPr/>
        <a:lstStyle/>
        <a:p>
          <a:r>
            <a:rPr lang="en-US" dirty="0" smtClean="0"/>
            <a:t>What am I learning about Team coaching</a:t>
          </a:r>
          <a:endParaRPr lang="en-US" dirty="0"/>
        </a:p>
      </dgm:t>
    </dgm:pt>
    <dgm:pt modelId="{5FF3ECD6-3AAB-664C-AF3B-864F86E8F0FA}" type="parTrans" cxnId="{BC502DAE-8F0A-CE44-BBEA-F0EB937E9854}">
      <dgm:prSet/>
      <dgm:spPr/>
      <dgm:t>
        <a:bodyPr/>
        <a:lstStyle/>
        <a:p>
          <a:endParaRPr lang="en-US"/>
        </a:p>
      </dgm:t>
    </dgm:pt>
    <dgm:pt modelId="{3AF6D7AE-A780-5B4B-B2D5-6077FC24AE66}" type="sibTrans" cxnId="{BC502DAE-8F0A-CE44-BBEA-F0EB937E9854}">
      <dgm:prSet/>
      <dgm:spPr/>
      <dgm:t>
        <a:bodyPr/>
        <a:lstStyle/>
        <a:p>
          <a:endParaRPr lang="en-US"/>
        </a:p>
      </dgm:t>
    </dgm:pt>
    <dgm:pt modelId="{ACB9B676-338F-4244-A0BC-39DF2DCA7C1A}">
      <dgm:prSet phldrT="[Text]"/>
      <dgm:spPr/>
      <dgm:t>
        <a:bodyPr/>
        <a:lstStyle/>
        <a:p>
          <a:r>
            <a:rPr lang="en-US" dirty="0" smtClean="0"/>
            <a:t>Research process and philosophy</a:t>
          </a:r>
          <a:endParaRPr lang="en-US" dirty="0"/>
        </a:p>
      </dgm:t>
    </dgm:pt>
    <dgm:pt modelId="{84B8E5DE-8DB4-C341-93C1-9741F015E0D3}" type="parTrans" cxnId="{083265BC-2D65-8842-A66C-B6538A5143D4}">
      <dgm:prSet/>
      <dgm:spPr/>
      <dgm:t>
        <a:bodyPr/>
        <a:lstStyle/>
        <a:p>
          <a:endParaRPr lang="en-US"/>
        </a:p>
      </dgm:t>
    </dgm:pt>
    <dgm:pt modelId="{608E3544-8FAE-3647-8038-E645E743F726}" type="sibTrans" cxnId="{083265BC-2D65-8842-A66C-B6538A5143D4}">
      <dgm:prSet/>
      <dgm:spPr/>
      <dgm:t>
        <a:bodyPr/>
        <a:lstStyle/>
        <a:p>
          <a:endParaRPr lang="en-US"/>
        </a:p>
      </dgm:t>
    </dgm:pt>
    <dgm:pt modelId="{6A97DEB4-2539-284E-BC19-918E0AF0A43B}">
      <dgm:prSet phldrT="[Text]"/>
      <dgm:spPr/>
      <dgm:t>
        <a:bodyPr/>
        <a:lstStyle/>
        <a:p>
          <a:r>
            <a:rPr lang="en-US" dirty="0" smtClean="0"/>
            <a:t>Underpinning theories</a:t>
          </a:r>
          <a:endParaRPr lang="en-US" dirty="0"/>
        </a:p>
      </dgm:t>
    </dgm:pt>
    <dgm:pt modelId="{7BA2FAF1-7926-7E4E-8D7E-2726A716BC09}" type="parTrans" cxnId="{F0236DFD-E227-AE48-A63A-2F0E0CD70623}">
      <dgm:prSet/>
      <dgm:spPr/>
      <dgm:t>
        <a:bodyPr/>
        <a:lstStyle/>
        <a:p>
          <a:endParaRPr lang="en-US"/>
        </a:p>
      </dgm:t>
    </dgm:pt>
    <dgm:pt modelId="{A85BE9D8-5DBE-B349-9590-9A1E75F71061}" type="sibTrans" cxnId="{F0236DFD-E227-AE48-A63A-2F0E0CD70623}">
      <dgm:prSet/>
      <dgm:spPr/>
      <dgm:t>
        <a:bodyPr/>
        <a:lstStyle/>
        <a:p>
          <a:endParaRPr lang="en-US"/>
        </a:p>
      </dgm:t>
    </dgm:pt>
    <dgm:pt modelId="{F6166720-E933-8C49-8898-129A05C859FB}">
      <dgm:prSet phldrT="[Text]"/>
      <dgm:spPr/>
      <dgm:t>
        <a:bodyPr/>
        <a:lstStyle/>
        <a:p>
          <a:r>
            <a:rPr lang="en-US" dirty="0" smtClean="0"/>
            <a:t>Share Experiences</a:t>
          </a:r>
          <a:endParaRPr lang="en-US" dirty="0"/>
        </a:p>
      </dgm:t>
    </dgm:pt>
    <dgm:pt modelId="{A94F66EC-E27E-7641-9601-3C45A805E9F4}" type="parTrans" cxnId="{786BA080-A9E6-A541-9901-4F4A81ABB499}">
      <dgm:prSet/>
      <dgm:spPr/>
      <dgm:t>
        <a:bodyPr/>
        <a:lstStyle/>
        <a:p>
          <a:endParaRPr lang="en-US"/>
        </a:p>
      </dgm:t>
    </dgm:pt>
    <dgm:pt modelId="{5F2AC008-F4C3-7446-8A56-D5A5B1E84824}" type="sibTrans" cxnId="{786BA080-A9E6-A541-9901-4F4A81ABB499}">
      <dgm:prSet/>
      <dgm:spPr/>
      <dgm:t>
        <a:bodyPr/>
        <a:lstStyle/>
        <a:p>
          <a:endParaRPr lang="en-US"/>
        </a:p>
      </dgm:t>
    </dgm:pt>
    <dgm:pt modelId="{3D9C1B4F-93FC-E84E-8F05-17F4E9695E0A}" type="pres">
      <dgm:prSet presAssocID="{7CA5EFB6-73E1-ED4C-A96D-DB24E25ECB81}" presName="cycle" presStyleCnt="0">
        <dgm:presLayoutVars>
          <dgm:chMax val="1"/>
          <dgm:dir/>
          <dgm:animLvl val="ctr"/>
          <dgm:resizeHandles val="exact"/>
        </dgm:presLayoutVars>
      </dgm:prSet>
      <dgm:spPr/>
      <dgm:t>
        <a:bodyPr/>
        <a:lstStyle/>
        <a:p>
          <a:endParaRPr lang="en-US"/>
        </a:p>
      </dgm:t>
    </dgm:pt>
    <dgm:pt modelId="{BE435970-44F8-7742-B4B7-B097EACE2408}" type="pres">
      <dgm:prSet presAssocID="{18B5952A-3E3D-C646-92AF-69BD5508A35F}" presName="centerShape" presStyleLbl="node0" presStyleIdx="0" presStyleCnt="1"/>
      <dgm:spPr/>
      <dgm:t>
        <a:bodyPr/>
        <a:lstStyle/>
        <a:p>
          <a:endParaRPr lang="en-US"/>
        </a:p>
      </dgm:t>
    </dgm:pt>
    <dgm:pt modelId="{664002BC-70A0-E84F-89A5-19AADB633A6B}" type="pres">
      <dgm:prSet presAssocID="{84B8E5DE-8DB4-C341-93C1-9741F015E0D3}" presName="parTrans" presStyleLbl="bgSibTrans2D1" presStyleIdx="0" presStyleCnt="3"/>
      <dgm:spPr/>
      <dgm:t>
        <a:bodyPr/>
        <a:lstStyle/>
        <a:p>
          <a:endParaRPr lang="en-US"/>
        </a:p>
      </dgm:t>
    </dgm:pt>
    <dgm:pt modelId="{E9FF56FC-12A4-0240-844E-9C5237ABFB52}" type="pres">
      <dgm:prSet presAssocID="{ACB9B676-338F-4244-A0BC-39DF2DCA7C1A}" presName="node" presStyleLbl="node1" presStyleIdx="0" presStyleCnt="3">
        <dgm:presLayoutVars>
          <dgm:bulletEnabled val="1"/>
        </dgm:presLayoutVars>
      </dgm:prSet>
      <dgm:spPr/>
      <dgm:t>
        <a:bodyPr/>
        <a:lstStyle/>
        <a:p>
          <a:endParaRPr lang="en-US"/>
        </a:p>
      </dgm:t>
    </dgm:pt>
    <dgm:pt modelId="{AC6C19A6-D6E9-794B-911C-FC2BB37E3FE1}" type="pres">
      <dgm:prSet presAssocID="{7BA2FAF1-7926-7E4E-8D7E-2726A716BC09}" presName="parTrans" presStyleLbl="bgSibTrans2D1" presStyleIdx="1" presStyleCnt="3"/>
      <dgm:spPr/>
      <dgm:t>
        <a:bodyPr/>
        <a:lstStyle/>
        <a:p>
          <a:endParaRPr lang="en-US"/>
        </a:p>
      </dgm:t>
    </dgm:pt>
    <dgm:pt modelId="{4BA17E1B-8545-264D-87D7-975C7F822BAA}" type="pres">
      <dgm:prSet presAssocID="{6A97DEB4-2539-284E-BC19-918E0AF0A43B}" presName="node" presStyleLbl="node1" presStyleIdx="1" presStyleCnt="3">
        <dgm:presLayoutVars>
          <dgm:bulletEnabled val="1"/>
        </dgm:presLayoutVars>
      </dgm:prSet>
      <dgm:spPr/>
      <dgm:t>
        <a:bodyPr/>
        <a:lstStyle/>
        <a:p>
          <a:endParaRPr lang="en-US"/>
        </a:p>
      </dgm:t>
    </dgm:pt>
    <dgm:pt modelId="{D729F024-73D2-A040-98F3-0B693F456DE8}" type="pres">
      <dgm:prSet presAssocID="{A94F66EC-E27E-7641-9601-3C45A805E9F4}" presName="parTrans" presStyleLbl="bgSibTrans2D1" presStyleIdx="2" presStyleCnt="3"/>
      <dgm:spPr/>
      <dgm:t>
        <a:bodyPr/>
        <a:lstStyle/>
        <a:p>
          <a:endParaRPr lang="en-US"/>
        </a:p>
      </dgm:t>
    </dgm:pt>
    <dgm:pt modelId="{16D100E1-B57B-4844-A452-8BADA500C4E5}" type="pres">
      <dgm:prSet presAssocID="{F6166720-E933-8C49-8898-129A05C859FB}" presName="node" presStyleLbl="node1" presStyleIdx="2" presStyleCnt="3">
        <dgm:presLayoutVars>
          <dgm:bulletEnabled val="1"/>
        </dgm:presLayoutVars>
      </dgm:prSet>
      <dgm:spPr/>
      <dgm:t>
        <a:bodyPr/>
        <a:lstStyle/>
        <a:p>
          <a:endParaRPr lang="en-US"/>
        </a:p>
      </dgm:t>
    </dgm:pt>
  </dgm:ptLst>
  <dgm:cxnLst>
    <dgm:cxn modelId="{015A8AE8-CE6D-FB45-9B93-35F010D87D10}" type="presOf" srcId="{6A97DEB4-2539-284E-BC19-918E0AF0A43B}" destId="{4BA17E1B-8545-264D-87D7-975C7F822BAA}" srcOrd="0" destOrd="0" presId="urn:microsoft.com/office/officeart/2005/8/layout/radial4"/>
    <dgm:cxn modelId="{786BA080-A9E6-A541-9901-4F4A81ABB499}" srcId="{18B5952A-3E3D-C646-92AF-69BD5508A35F}" destId="{F6166720-E933-8C49-8898-129A05C859FB}" srcOrd="2" destOrd="0" parTransId="{A94F66EC-E27E-7641-9601-3C45A805E9F4}" sibTransId="{5F2AC008-F4C3-7446-8A56-D5A5B1E84824}"/>
    <dgm:cxn modelId="{06E62A7B-D0A0-B948-BB00-4AED760213E7}" type="presOf" srcId="{84B8E5DE-8DB4-C341-93C1-9741F015E0D3}" destId="{664002BC-70A0-E84F-89A5-19AADB633A6B}" srcOrd="0" destOrd="0" presId="urn:microsoft.com/office/officeart/2005/8/layout/radial4"/>
    <dgm:cxn modelId="{676AC67B-BE2E-4A45-AFF0-450CD2BE28FE}" type="presOf" srcId="{A94F66EC-E27E-7641-9601-3C45A805E9F4}" destId="{D729F024-73D2-A040-98F3-0B693F456DE8}" srcOrd="0" destOrd="0" presId="urn:microsoft.com/office/officeart/2005/8/layout/radial4"/>
    <dgm:cxn modelId="{A10BE1CC-0E88-C345-8679-E4D75CECD754}" type="presOf" srcId="{7CA5EFB6-73E1-ED4C-A96D-DB24E25ECB81}" destId="{3D9C1B4F-93FC-E84E-8F05-17F4E9695E0A}" srcOrd="0" destOrd="0" presId="urn:microsoft.com/office/officeart/2005/8/layout/radial4"/>
    <dgm:cxn modelId="{F0236DFD-E227-AE48-A63A-2F0E0CD70623}" srcId="{18B5952A-3E3D-C646-92AF-69BD5508A35F}" destId="{6A97DEB4-2539-284E-BC19-918E0AF0A43B}" srcOrd="1" destOrd="0" parTransId="{7BA2FAF1-7926-7E4E-8D7E-2726A716BC09}" sibTransId="{A85BE9D8-5DBE-B349-9590-9A1E75F71061}"/>
    <dgm:cxn modelId="{BC502DAE-8F0A-CE44-BBEA-F0EB937E9854}" srcId="{7CA5EFB6-73E1-ED4C-A96D-DB24E25ECB81}" destId="{18B5952A-3E3D-C646-92AF-69BD5508A35F}" srcOrd="0" destOrd="0" parTransId="{5FF3ECD6-3AAB-664C-AF3B-864F86E8F0FA}" sibTransId="{3AF6D7AE-A780-5B4B-B2D5-6077FC24AE66}"/>
    <dgm:cxn modelId="{9033CE03-1C63-8B4E-A2FF-939FA1590CAF}" type="presOf" srcId="{18B5952A-3E3D-C646-92AF-69BD5508A35F}" destId="{BE435970-44F8-7742-B4B7-B097EACE2408}" srcOrd="0" destOrd="0" presId="urn:microsoft.com/office/officeart/2005/8/layout/radial4"/>
    <dgm:cxn modelId="{7DC45B4E-1D35-0F41-BAAF-8CF44DE71597}" type="presOf" srcId="{F6166720-E933-8C49-8898-129A05C859FB}" destId="{16D100E1-B57B-4844-A452-8BADA500C4E5}" srcOrd="0" destOrd="0" presId="urn:microsoft.com/office/officeart/2005/8/layout/radial4"/>
    <dgm:cxn modelId="{DDEBF76B-FC7F-924D-A814-540D906E1956}" type="presOf" srcId="{7BA2FAF1-7926-7E4E-8D7E-2726A716BC09}" destId="{AC6C19A6-D6E9-794B-911C-FC2BB37E3FE1}" srcOrd="0" destOrd="0" presId="urn:microsoft.com/office/officeart/2005/8/layout/radial4"/>
    <dgm:cxn modelId="{083265BC-2D65-8842-A66C-B6538A5143D4}" srcId="{18B5952A-3E3D-C646-92AF-69BD5508A35F}" destId="{ACB9B676-338F-4244-A0BC-39DF2DCA7C1A}" srcOrd="0" destOrd="0" parTransId="{84B8E5DE-8DB4-C341-93C1-9741F015E0D3}" sibTransId="{608E3544-8FAE-3647-8038-E645E743F726}"/>
    <dgm:cxn modelId="{370CBE4F-D9B4-E040-A6A8-0832E7B2B785}" type="presOf" srcId="{ACB9B676-338F-4244-A0BC-39DF2DCA7C1A}" destId="{E9FF56FC-12A4-0240-844E-9C5237ABFB52}" srcOrd="0" destOrd="0" presId="urn:microsoft.com/office/officeart/2005/8/layout/radial4"/>
    <dgm:cxn modelId="{23125C41-E2F8-B84C-9CAD-64E8302E2961}" type="presParOf" srcId="{3D9C1B4F-93FC-E84E-8F05-17F4E9695E0A}" destId="{BE435970-44F8-7742-B4B7-B097EACE2408}" srcOrd="0" destOrd="0" presId="urn:microsoft.com/office/officeart/2005/8/layout/radial4"/>
    <dgm:cxn modelId="{98A21657-7F80-7B4B-9AC9-A5EC46103715}" type="presParOf" srcId="{3D9C1B4F-93FC-E84E-8F05-17F4E9695E0A}" destId="{664002BC-70A0-E84F-89A5-19AADB633A6B}" srcOrd="1" destOrd="0" presId="urn:microsoft.com/office/officeart/2005/8/layout/radial4"/>
    <dgm:cxn modelId="{8F38DD9E-5C0C-A54A-A07E-F01B073EA054}" type="presParOf" srcId="{3D9C1B4F-93FC-E84E-8F05-17F4E9695E0A}" destId="{E9FF56FC-12A4-0240-844E-9C5237ABFB52}" srcOrd="2" destOrd="0" presId="urn:microsoft.com/office/officeart/2005/8/layout/radial4"/>
    <dgm:cxn modelId="{A0E0E65F-3759-BD40-8808-DBA906A317C4}" type="presParOf" srcId="{3D9C1B4F-93FC-E84E-8F05-17F4E9695E0A}" destId="{AC6C19A6-D6E9-794B-911C-FC2BB37E3FE1}" srcOrd="3" destOrd="0" presId="urn:microsoft.com/office/officeart/2005/8/layout/radial4"/>
    <dgm:cxn modelId="{8347D55D-943D-784E-AC0E-38F0741C589A}" type="presParOf" srcId="{3D9C1B4F-93FC-E84E-8F05-17F4E9695E0A}" destId="{4BA17E1B-8545-264D-87D7-975C7F822BAA}" srcOrd="4" destOrd="0" presId="urn:microsoft.com/office/officeart/2005/8/layout/radial4"/>
    <dgm:cxn modelId="{616D8454-831E-4B44-A534-D680A2228FA1}" type="presParOf" srcId="{3D9C1B4F-93FC-E84E-8F05-17F4E9695E0A}" destId="{D729F024-73D2-A040-98F3-0B693F456DE8}" srcOrd="5" destOrd="0" presId="urn:microsoft.com/office/officeart/2005/8/layout/radial4"/>
    <dgm:cxn modelId="{2C032D55-3B7B-A847-BA6B-9904765AD5E5}" type="presParOf" srcId="{3D9C1B4F-93FC-E84E-8F05-17F4E9695E0A}" destId="{16D100E1-B57B-4844-A452-8BADA500C4E5}" srcOrd="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7B8CE24-CCFE-764E-B1C9-87DB71F250BF}" type="doc">
      <dgm:prSet loTypeId="urn:microsoft.com/office/officeart/2005/8/layout/venn1" loCatId="" qsTypeId="urn:microsoft.com/office/officeart/2005/8/quickstyle/simple4" qsCatId="simple" csTypeId="urn:microsoft.com/office/officeart/2005/8/colors/accent1_2" csCatId="accent1" phldr="1"/>
      <dgm:spPr/>
    </dgm:pt>
    <dgm:pt modelId="{949E6076-EF20-A54B-BF03-ED97B3EF99CF}">
      <dgm:prSet phldrT="[Text]" custT="1"/>
      <dgm:spPr/>
      <dgm:t>
        <a:bodyPr/>
        <a:lstStyle/>
        <a:p>
          <a:r>
            <a:rPr lang="en-US" sz="1800" dirty="0" smtClean="0"/>
            <a:t>Theory and Practice</a:t>
          </a:r>
          <a:endParaRPr lang="en-US" sz="1800" dirty="0"/>
        </a:p>
      </dgm:t>
    </dgm:pt>
    <dgm:pt modelId="{CB481495-CAD8-164E-A81C-2CFACDBB346E}" type="parTrans" cxnId="{6D513809-07D3-0749-9CC5-9CC077CFF535}">
      <dgm:prSet/>
      <dgm:spPr/>
      <dgm:t>
        <a:bodyPr/>
        <a:lstStyle/>
        <a:p>
          <a:endParaRPr lang="en-US"/>
        </a:p>
      </dgm:t>
    </dgm:pt>
    <dgm:pt modelId="{D13E29E8-669C-BA42-A052-27DA2026A0E9}" type="sibTrans" cxnId="{6D513809-07D3-0749-9CC5-9CC077CFF535}">
      <dgm:prSet/>
      <dgm:spPr/>
      <dgm:t>
        <a:bodyPr/>
        <a:lstStyle/>
        <a:p>
          <a:endParaRPr lang="en-US"/>
        </a:p>
      </dgm:t>
    </dgm:pt>
    <dgm:pt modelId="{5D53D19F-6923-C04E-AA75-C3F64D6A920F}">
      <dgm:prSet phldrT="[Text]" custT="1"/>
      <dgm:spPr/>
      <dgm:t>
        <a:bodyPr/>
        <a:lstStyle/>
        <a:p>
          <a:r>
            <a:rPr lang="en-US" sz="1800" dirty="0" smtClean="0"/>
            <a:t>Action and reflection</a:t>
          </a:r>
          <a:endParaRPr lang="en-US" sz="1800" dirty="0"/>
        </a:p>
      </dgm:t>
    </dgm:pt>
    <dgm:pt modelId="{7CBBFADB-6970-3340-929D-D81580174D1D}" type="parTrans" cxnId="{85A63F4E-6FFF-0A46-9137-0D26135B34F2}">
      <dgm:prSet/>
      <dgm:spPr/>
      <dgm:t>
        <a:bodyPr/>
        <a:lstStyle/>
        <a:p>
          <a:endParaRPr lang="en-US"/>
        </a:p>
      </dgm:t>
    </dgm:pt>
    <dgm:pt modelId="{D60C86EF-2679-0244-9C6D-CD1299515418}" type="sibTrans" cxnId="{85A63F4E-6FFF-0A46-9137-0D26135B34F2}">
      <dgm:prSet/>
      <dgm:spPr/>
      <dgm:t>
        <a:bodyPr/>
        <a:lstStyle/>
        <a:p>
          <a:endParaRPr lang="en-US"/>
        </a:p>
      </dgm:t>
    </dgm:pt>
    <dgm:pt modelId="{7F0E5293-8BCB-6E47-8939-12D52101287E}">
      <dgm:prSet phldrT="[Text]" custT="1"/>
      <dgm:spPr/>
      <dgm:t>
        <a:bodyPr/>
        <a:lstStyle/>
        <a:p>
          <a:r>
            <a:rPr lang="en-US" sz="1800" dirty="0" smtClean="0"/>
            <a:t>Collaborative participation</a:t>
          </a:r>
          <a:endParaRPr lang="en-US" sz="1800" dirty="0"/>
        </a:p>
      </dgm:t>
    </dgm:pt>
    <dgm:pt modelId="{517678E5-1673-CB40-A91C-9B1702EA20FB}" type="parTrans" cxnId="{2EC36CCB-A7EE-4347-B181-34229676B36D}">
      <dgm:prSet/>
      <dgm:spPr/>
      <dgm:t>
        <a:bodyPr/>
        <a:lstStyle/>
        <a:p>
          <a:endParaRPr lang="en-US"/>
        </a:p>
      </dgm:t>
    </dgm:pt>
    <dgm:pt modelId="{046FCB98-EFED-AA4C-BB54-60198BF68562}" type="sibTrans" cxnId="{2EC36CCB-A7EE-4347-B181-34229676B36D}">
      <dgm:prSet/>
      <dgm:spPr/>
      <dgm:t>
        <a:bodyPr/>
        <a:lstStyle/>
        <a:p>
          <a:endParaRPr lang="en-US"/>
        </a:p>
      </dgm:t>
    </dgm:pt>
    <dgm:pt modelId="{026035F3-0E7A-4149-BECD-1F020DF64C5F}" type="pres">
      <dgm:prSet presAssocID="{57B8CE24-CCFE-764E-B1C9-87DB71F250BF}" presName="compositeShape" presStyleCnt="0">
        <dgm:presLayoutVars>
          <dgm:chMax val="7"/>
          <dgm:dir/>
          <dgm:resizeHandles val="exact"/>
        </dgm:presLayoutVars>
      </dgm:prSet>
      <dgm:spPr/>
    </dgm:pt>
    <dgm:pt modelId="{E99C968F-9156-6E42-9405-421E10D95DA6}" type="pres">
      <dgm:prSet presAssocID="{949E6076-EF20-A54B-BF03-ED97B3EF99CF}" presName="circ1" presStyleLbl="vennNode1" presStyleIdx="0" presStyleCnt="3"/>
      <dgm:spPr/>
      <dgm:t>
        <a:bodyPr/>
        <a:lstStyle/>
        <a:p>
          <a:endParaRPr lang="en-US"/>
        </a:p>
      </dgm:t>
    </dgm:pt>
    <dgm:pt modelId="{ED0C3D3D-2D8D-E04B-8765-3371F2C9157B}" type="pres">
      <dgm:prSet presAssocID="{949E6076-EF20-A54B-BF03-ED97B3EF99CF}" presName="circ1Tx" presStyleLbl="revTx" presStyleIdx="0" presStyleCnt="0">
        <dgm:presLayoutVars>
          <dgm:chMax val="0"/>
          <dgm:chPref val="0"/>
          <dgm:bulletEnabled val="1"/>
        </dgm:presLayoutVars>
      </dgm:prSet>
      <dgm:spPr/>
      <dgm:t>
        <a:bodyPr/>
        <a:lstStyle/>
        <a:p>
          <a:endParaRPr lang="en-US"/>
        </a:p>
      </dgm:t>
    </dgm:pt>
    <dgm:pt modelId="{5DEECA6F-2082-5C49-AC32-6614D182A11A}" type="pres">
      <dgm:prSet presAssocID="{5D53D19F-6923-C04E-AA75-C3F64D6A920F}" presName="circ2" presStyleLbl="vennNode1" presStyleIdx="1" presStyleCnt="3"/>
      <dgm:spPr/>
      <dgm:t>
        <a:bodyPr/>
        <a:lstStyle/>
        <a:p>
          <a:endParaRPr lang="en-US"/>
        </a:p>
      </dgm:t>
    </dgm:pt>
    <dgm:pt modelId="{78E71A65-F3D3-CA40-A05E-EB12E438DDDB}" type="pres">
      <dgm:prSet presAssocID="{5D53D19F-6923-C04E-AA75-C3F64D6A920F}" presName="circ2Tx" presStyleLbl="revTx" presStyleIdx="0" presStyleCnt="0">
        <dgm:presLayoutVars>
          <dgm:chMax val="0"/>
          <dgm:chPref val="0"/>
          <dgm:bulletEnabled val="1"/>
        </dgm:presLayoutVars>
      </dgm:prSet>
      <dgm:spPr/>
      <dgm:t>
        <a:bodyPr/>
        <a:lstStyle/>
        <a:p>
          <a:endParaRPr lang="en-US"/>
        </a:p>
      </dgm:t>
    </dgm:pt>
    <dgm:pt modelId="{0F2AE69F-19E8-5A49-9FC9-492F55A02190}" type="pres">
      <dgm:prSet presAssocID="{7F0E5293-8BCB-6E47-8939-12D52101287E}" presName="circ3" presStyleLbl="vennNode1" presStyleIdx="2" presStyleCnt="3"/>
      <dgm:spPr/>
      <dgm:t>
        <a:bodyPr/>
        <a:lstStyle/>
        <a:p>
          <a:endParaRPr lang="en-US"/>
        </a:p>
      </dgm:t>
    </dgm:pt>
    <dgm:pt modelId="{43D9B251-F5F9-FA48-939E-7FB5353A0E42}" type="pres">
      <dgm:prSet presAssocID="{7F0E5293-8BCB-6E47-8939-12D52101287E}" presName="circ3Tx" presStyleLbl="revTx" presStyleIdx="0" presStyleCnt="0">
        <dgm:presLayoutVars>
          <dgm:chMax val="0"/>
          <dgm:chPref val="0"/>
          <dgm:bulletEnabled val="1"/>
        </dgm:presLayoutVars>
      </dgm:prSet>
      <dgm:spPr/>
      <dgm:t>
        <a:bodyPr/>
        <a:lstStyle/>
        <a:p>
          <a:endParaRPr lang="en-US"/>
        </a:p>
      </dgm:t>
    </dgm:pt>
  </dgm:ptLst>
  <dgm:cxnLst>
    <dgm:cxn modelId="{2EC36CCB-A7EE-4347-B181-34229676B36D}" srcId="{57B8CE24-CCFE-764E-B1C9-87DB71F250BF}" destId="{7F0E5293-8BCB-6E47-8939-12D52101287E}" srcOrd="2" destOrd="0" parTransId="{517678E5-1673-CB40-A91C-9B1702EA20FB}" sibTransId="{046FCB98-EFED-AA4C-BB54-60198BF68562}"/>
    <dgm:cxn modelId="{70B8C588-CFB1-C044-B025-B6A735C1567C}" type="presOf" srcId="{7F0E5293-8BCB-6E47-8939-12D52101287E}" destId="{0F2AE69F-19E8-5A49-9FC9-492F55A02190}" srcOrd="0" destOrd="0" presId="urn:microsoft.com/office/officeart/2005/8/layout/venn1"/>
    <dgm:cxn modelId="{7D179AC9-4699-1F4B-8B68-E9ABE380F34E}" type="presOf" srcId="{949E6076-EF20-A54B-BF03-ED97B3EF99CF}" destId="{ED0C3D3D-2D8D-E04B-8765-3371F2C9157B}" srcOrd="1" destOrd="0" presId="urn:microsoft.com/office/officeart/2005/8/layout/venn1"/>
    <dgm:cxn modelId="{85A63F4E-6FFF-0A46-9137-0D26135B34F2}" srcId="{57B8CE24-CCFE-764E-B1C9-87DB71F250BF}" destId="{5D53D19F-6923-C04E-AA75-C3F64D6A920F}" srcOrd="1" destOrd="0" parTransId="{7CBBFADB-6970-3340-929D-D81580174D1D}" sibTransId="{D60C86EF-2679-0244-9C6D-CD1299515418}"/>
    <dgm:cxn modelId="{28EFC2D3-645A-F04E-AB1C-DDD5FB72621F}" type="presOf" srcId="{949E6076-EF20-A54B-BF03-ED97B3EF99CF}" destId="{E99C968F-9156-6E42-9405-421E10D95DA6}" srcOrd="0" destOrd="0" presId="urn:microsoft.com/office/officeart/2005/8/layout/venn1"/>
    <dgm:cxn modelId="{3E6F2851-5210-D246-A726-1177DB0EB5A9}" type="presOf" srcId="{57B8CE24-CCFE-764E-B1C9-87DB71F250BF}" destId="{026035F3-0E7A-4149-BECD-1F020DF64C5F}" srcOrd="0" destOrd="0" presId="urn:microsoft.com/office/officeart/2005/8/layout/venn1"/>
    <dgm:cxn modelId="{6D513809-07D3-0749-9CC5-9CC077CFF535}" srcId="{57B8CE24-CCFE-764E-B1C9-87DB71F250BF}" destId="{949E6076-EF20-A54B-BF03-ED97B3EF99CF}" srcOrd="0" destOrd="0" parTransId="{CB481495-CAD8-164E-A81C-2CFACDBB346E}" sibTransId="{D13E29E8-669C-BA42-A052-27DA2026A0E9}"/>
    <dgm:cxn modelId="{BE20FCD7-FB0D-5249-BB9B-9FEA013721E4}" type="presOf" srcId="{5D53D19F-6923-C04E-AA75-C3F64D6A920F}" destId="{5DEECA6F-2082-5C49-AC32-6614D182A11A}" srcOrd="0" destOrd="0" presId="urn:microsoft.com/office/officeart/2005/8/layout/venn1"/>
    <dgm:cxn modelId="{E9B14AB6-7028-9D4E-89B7-CB32FB76BA3D}" type="presOf" srcId="{7F0E5293-8BCB-6E47-8939-12D52101287E}" destId="{43D9B251-F5F9-FA48-939E-7FB5353A0E42}" srcOrd="1" destOrd="0" presId="urn:microsoft.com/office/officeart/2005/8/layout/venn1"/>
    <dgm:cxn modelId="{4D3E31CE-0439-064E-8DB2-9E3C3F4F0AFA}" type="presOf" srcId="{5D53D19F-6923-C04E-AA75-C3F64D6A920F}" destId="{78E71A65-F3D3-CA40-A05E-EB12E438DDDB}" srcOrd="1" destOrd="0" presId="urn:microsoft.com/office/officeart/2005/8/layout/venn1"/>
    <dgm:cxn modelId="{D3677B78-F426-7845-B9D4-69F11A84A05E}" type="presParOf" srcId="{026035F3-0E7A-4149-BECD-1F020DF64C5F}" destId="{E99C968F-9156-6E42-9405-421E10D95DA6}" srcOrd="0" destOrd="0" presId="urn:microsoft.com/office/officeart/2005/8/layout/venn1"/>
    <dgm:cxn modelId="{EC195AF6-E3AD-4941-B8B8-A38F809F1CFD}" type="presParOf" srcId="{026035F3-0E7A-4149-BECD-1F020DF64C5F}" destId="{ED0C3D3D-2D8D-E04B-8765-3371F2C9157B}" srcOrd="1" destOrd="0" presId="urn:microsoft.com/office/officeart/2005/8/layout/venn1"/>
    <dgm:cxn modelId="{F05A2314-7E9E-6147-9311-D89434C56E42}" type="presParOf" srcId="{026035F3-0E7A-4149-BECD-1F020DF64C5F}" destId="{5DEECA6F-2082-5C49-AC32-6614D182A11A}" srcOrd="2" destOrd="0" presId="urn:microsoft.com/office/officeart/2005/8/layout/venn1"/>
    <dgm:cxn modelId="{99269882-532A-244E-8FEE-94B1047DAA14}" type="presParOf" srcId="{026035F3-0E7A-4149-BECD-1F020DF64C5F}" destId="{78E71A65-F3D3-CA40-A05E-EB12E438DDDB}" srcOrd="3" destOrd="0" presId="urn:microsoft.com/office/officeart/2005/8/layout/venn1"/>
    <dgm:cxn modelId="{DDDE1AAD-1E6E-6F49-8A34-845676DA7121}" type="presParOf" srcId="{026035F3-0E7A-4149-BECD-1F020DF64C5F}" destId="{0F2AE69F-19E8-5A49-9FC9-492F55A02190}" srcOrd="4" destOrd="0" presId="urn:microsoft.com/office/officeart/2005/8/layout/venn1"/>
    <dgm:cxn modelId="{957601DD-E0D8-A542-AB00-65757231D794}" type="presParOf" srcId="{026035F3-0E7A-4149-BECD-1F020DF64C5F}" destId="{43D9B251-F5F9-FA48-939E-7FB5353A0E42}"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4ED870A-422C-5F43-9154-254D7C9D82CE}" type="doc">
      <dgm:prSet loTypeId="urn:microsoft.com/office/officeart/2005/8/layout/venn1" loCatId="" qsTypeId="urn:microsoft.com/office/officeart/2005/8/quickstyle/simple4" qsCatId="simple" csTypeId="urn:microsoft.com/office/officeart/2005/8/colors/accent1_2" csCatId="accent1" phldr="1"/>
      <dgm:spPr/>
    </dgm:pt>
    <dgm:pt modelId="{17BD8F9C-D0E8-9548-BB1D-B4BC0A9F75BE}">
      <dgm:prSet phldrT="[Text]" custT="1"/>
      <dgm:spPr/>
      <dgm:t>
        <a:bodyPr/>
        <a:lstStyle/>
        <a:p>
          <a:r>
            <a:rPr lang="en-US" sz="1800" dirty="0" smtClean="0"/>
            <a:t>Clients system</a:t>
          </a:r>
          <a:endParaRPr lang="en-US" sz="1800" dirty="0"/>
        </a:p>
      </dgm:t>
    </dgm:pt>
    <dgm:pt modelId="{A370169B-D553-F343-A8CE-B1FF13D0F019}" type="parTrans" cxnId="{B1981895-C941-7640-9C83-7AEFC8D48D7E}">
      <dgm:prSet/>
      <dgm:spPr/>
      <dgm:t>
        <a:bodyPr/>
        <a:lstStyle/>
        <a:p>
          <a:endParaRPr lang="en-US"/>
        </a:p>
      </dgm:t>
    </dgm:pt>
    <dgm:pt modelId="{7E29B2B1-7B96-EA48-B4AA-0BB3B6872447}" type="sibTrans" cxnId="{B1981895-C941-7640-9C83-7AEFC8D48D7E}">
      <dgm:prSet/>
      <dgm:spPr/>
      <dgm:t>
        <a:bodyPr/>
        <a:lstStyle/>
        <a:p>
          <a:endParaRPr lang="en-US"/>
        </a:p>
      </dgm:t>
    </dgm:pt>
    <dgm:pt modelId="{5F365A04-E2F5-034E-8F3E-E78A3B534E00}">
      <dgm:prSet phldrT="[Text]" custT="1"/>
      <dgm:spPr/>
      <dgm:t>
        <a:bodyPr/>
        <a:lstStyle/>
        <a:p>
          <a:r>
            <a:rPr lang="en-US" sz="1800" dirty="0" smtClean="0"/>
            <a:t>Myself</a:t>
          </a:r>
          <a:endParaRPr lang="en-US" sz="1800" dirty="0"/>
        </a:p>
      </dgm:t>
    </dgm:pt>
    <dgm:pt modelId="{05091B96-7C90-CB41-AF61-9E98CC7F1450}" type="parTrans" cxnId="{7782BD4B-AB8E-F64C-B1C2-15B3D1C48166}">
      <dgm:prSet/>
      <dgm:spPr/>
      <dgm:t>
        <a:bodyPr/>
        <a:lstStyle/>
        <a:p>
          <a:endParaRPr lang="en-US"/>
        </a:p>
      </dgm:t>
    </dgm:pt>
    <dgm:pt modelId="{653C068C-4C82-2348-B8F9-D7D8DED918EE}" type="sibTrans" cxnId="{7782BD4B-AB8E-F64C-B1C2-15B3D1C48166}">
      <dgm:prSet/>
      <dgm:spPr/>
      <dgm:t>
        <a:bodyPr/>
        <a:lstStyle/>
        <a:p>
          <a:endParaRPr lang="en-US"/>
        </a:p>
      </dgm:t>
    </dgm:pt>
    <dgm:pt modelId="{DAE3F1FB-A47F-E44A-AC19-0ECCF3E400FB}">
      <dgm:prSet phldrT="[Text]" custT="1"/>
      <dgm:spPr/>
      <dgm:t>
        <a:bodyPr/>
        <a:lstStyle/>
        <a:p>
          <a:r>
            <a:rPr lang="en-US" sz="1800" dirty="0" smtClean="0"/>
            <a:t>Interested 3</a:t>
          </a:r>
          <a:r>
            <a:rPr lang="en-US" sz="1800" baseline="30000" dirty="0" smtClean="0"/>
            <a:t>rd</a:t>
          </a:r>
          <a:r>
            <a:rPr lang="en-US" sz="1800" dirty="0" smtClean="0"/>
            <a:t> parties</a:t>
          </a:r>
          <a:endParaRPr lang="en-US" sz="1800" dirty="0"/>
        </a:p>
      </dgm:t>
    </dgm:pt>
    <dgm:pt modelId="{CF12DCEE-2285-9544-B31A-0BBF5BE49D00}" type="parTrans" cxnId="{C2529C60-F1E2-AA44-B274-18CABD4FD70E}">
      <dgm:prSet/>
      <dgm:spPr/>
      <dgm:t>
        <a:bodyPr/>
        <a:lstStyle/>
        <a:p>
          <a:endParaRPr lang="en-US"/>
        </a:p>
      </dgm:t>
    </dgm:pt>
    <dgm:pt modelId="{AF73C7F3-E9C5-6D4A-8EC8-401486BE54F6}" type="sibTrans" cxnId="{C2529C60-F1E2-AA44-B274-18CABD4FD70E}">
      <dgm:prSet/>
      <dgm:spPr/>
      <dgm:t>
        <a:bodyPr/>
        <a:lstStyle/>
        <a:p>
          <a:endParaRPr lang="en-US"/>
        </a:p>
      </dgm:t>
    </dgm:pt>
    <dgm:pt modelId="{F87BCB19-4228-6E45-A95E-14C1D561DF3B}" type="pres">
      <dgm:prSet presAssocID="{44ED870A-422C-5F43-9154-254D7C9D82CE}" presName="compositeShape" presStyleCnt="0">
        <dgm:presLayoutVars>
          <dgm:chMax val="7"/>
          <dgm:dir/>
          <dgm:resizeHandles val="exact"/>
        </dgm:presLayoutVars>
      </dgm:prSet>
      <dgm:spPr/>
    </dgm:pt>
    <dgm:pt modelId="{4B9C3297-47A3-2B4A-9B19-D44A27B12C3E}" type="pres">
      <dgm:prSet presAssocID="{17BD8F9C-D0E8-9548-BB1D-B4BC0A9F75BE}" presName="circ1" presStyleLbl="vennNode1" presStyleIdx="0" presStyleCnt="3"/>
      <dgm:spPr/>
      <dgm:t>
        <a:bodyPr/>
        <a:lstStyle/>
        <a:p>
          <a:endParaRPr lang="en-US"/>
        </a:p>
      </dgm:t>
    </dgm:pt>
    <dgm:pt modelId="{92807B35-8ED9-E54A-9102-E96E9BA3B675}" type="pres">
      <dgm:prSet presAssocID="{17BD8F9C-D0E8-9548-BB1D-B4BC0A9F75BE}" presName="circ1Tx" presStyleLbl="revTx" presStyleIdx="0" presStyleCnt="0">
        <dgm:presLayoutVars>
          <dgm:chMax val="0"/>
          <dgm:chPref val="0"/>
          <dgm:bulletEnabled val="1"/>
        </dgm:presLayoutVars>
      </dgm:prSet>
      <dgm:spPr/>
      <dgm:t>
        <a:bodyPr/>
        <a:lstStyle/>
        <a:p>
          <a:endParaRPr lang="en-US"/>
        </a:p>
      </dgm:t>
    </dgm:pt>
    <dgm:pt modelId="{49E190E6-CEBC-6144-8518-EAEC54EB50FC}" type="pres">
      <dgm:prSet presAssocID="{5F365A04-E2F5-034E-8F3E-E78A3B534E00}" presName="circ2" presStyleLbl="vennNode1" presStyleIdx="1" presStyleCnt="3"/>
      <dgm:spPr/>
      <dgm:t>
        <a:bodyPr/>
        <a:lstStyle/>
        <a:p>
          <a:endParaRPr lang="en-US"/>
        </a:p>
      </dgm:t>
    </dgm:pt>
    <dgm:pt modelId="{C8E90C7E-54AC-BC40-868D-6D06FD740B00}" type="pres">
      <dgm:prSet presAssocID="{5F365A04-E2F5-034E-8F3E-E78A3B534E00}" presName="circ2Tx" presStyleLbl="revTx" presStyleIdx="0" presStyleCnt="0">
        <dgm:presLayoutVars>
          <dgm:chMax val="0"/>
          <dgm:chPref val="0"/>
          <dgm:bulletEnabled val="1"/>
        </dgm:presLayoutVars>
      </dgm:prSet>
      <dgm:spPr/>
      <dgm:t>
        <a:bodyPr/>
        <a:lstStyle/>
        <a:p>
          <a:endParaRPr lang="en-US"/>
        </a:p>
      </dgm:t>
    </dgm:pt>
    <dgm:pt modelId="{98258F37-F5FB-444D-8D45-30C7A868EBDF}" type="pres">
      <dgm:prSet presAssocID="{DAE3F1FB-A47F-E44A-AC19-0ECCF3E400FB}" presName="circ3" presStyleLbl="vennNode1" presStyleIdx="2" presStyleCnt="3"/>
      <dgm:spPr/>
      <dgm:t>
        <a:bodyPr/>
        <a:lstStyle/>
        <a:p>
          <a:endParaRPr lang="en-US"/>
        </a:p>
      </dgm:t>
    </dgm:pt>
    <dgm:pt modelId="{4D78A53A-5FF4-8E46-B9E0-3D0091C8939D}" type="pres">
      <dgm:prSet presAssocID="{DAE3F1FB-A47F-E44A-AC19-0ECCF3E400FB}" presName="circ3Tx" presStyleLbl="revTx" presStyleIdx="0" presStyleCnt="0">
        <dgm:presLayoutVars>
          <dgm:chMax val="0"/>
          <dgm:chPref val="0"/>
          <dgm:bulletEnabled val="1"/>
        </dgm:presLayoutVars>
      </dgm:prSet>
      <dgm:spPr/>
      <dgm:t>
        <a:bodyPr/>
        <a:lstStyle/>
        <a:p>
          <a:endParaRPr lang="en-US"/>
        </a:p>
      </dgm:t>
    </dgm:pt>
  </dgm:ptLst>
  <dgm:cxnLst>
    <dgm:cxn modelId="{B1981895-C941-7640-9C83-7AEFC8D48D7E}" srcId="{44ED870A-422C-5F43-9154-254D7C9D82CE}" destId="{17BD8F9C-D0E8-9548-BB1D-B4BC0A9F75BE}" srcOrd="0" destOrd="0" parTransId="{A370169B-D553-F343-A8CE-B1FF13D0F019}" sibTransId="{7E29B2B1-7B96-EA48-B4AA-0BB3B6872447}"/>
    <dgm:cxn modelId="{7782BD4B-AB8E-F64C-B1C2-15B3D1C48166}" srcId="{44ED870A-422C-5F43-9154-254D7C9D82CE}" destId="{5F365A04-E2F5-034E-8F3E-E78A3B534E00}" srcOrd="1" destOrd="0" parTransId="{05091B96-7C90-CB41-AF61-9E98CC7F1450}" sibTransId="{653C068C-4C82-2348-B8F9-D7D8DED918EE}"/>
    <dgm:cxn modelId="{17776EFF-05DB-634D-8343-DA17205F312B}" type="presOf" srcId="{DAE3F1FB-A47F-E44A-AC19-0ECCF3E400FB}" destId="{4D78A53A-5FF4-8E46-B9E0-3D0091C8939D}" srcOrd="1" destOrd="0" presId="urn:microsoft.com/office/officeart/2005/8/layout/venn1"/>
    <dgm:cxn modelId="{533F3FA6-3C5B-164C-9952-32DBDA12DF14}" type="presOf" srcId="{17BD8F9C-D0E8-9548-BB1D-B4BC0A9F75BE}" destId="{92807B35-8ED9-E54A-9102-E96E9BA3B675}" srcOrd="1" destOrd="0" presId="urn:microsoft.com/office/officeart/2005/8/layout/venn1"/>
    <dgm:cxn modelId="{72A56EBF-E3BF-C545-8A5D-D30E34AC534E}" type="presOf" srcId="{5F365A04-E2F5-034E-8F3E-E78A3B534E00}" destId="{49E190E6-CEBC-6144-8518-EAEC54EB50FC}" srcOrd="0" destOrd="0" presId="urn:microsoft.com/office/officeart/2005/8/layout/venn1"/>
    <dgm:cxn modelId="{2520FAFA-98EE-9F45-97D2-5908F4308E88}" type="presOf" srcId="{DAE3F1FB-A47F-E44A-AC19-0ECCF3E400FB}" destId="{98258F37-F5FB-444D-8D45-30C7A868EBDF}" srcOrd="0" destOrd="0" presId="urn:microsoft.com/office/officeart/2005/8/layout/venn1"/>
    <dgm:cxn modelId="{A09BC928-12F5-0F47-9EB0-6A8F0AE7C378}" type="presOf" srcId="{17BD8F9C-D0E8-9548-BB1D-B4BC0A9F75BE}" destId="{4B9C3297-47A3-2B4A-9B19-D44A27B12C3E}" srcOrd="0" destOrd="0" presId="urn:microsoft.com/office/officeart/2005/8/layout/venn1"/>
    <dgm:cxn modelId="{9DEABAE4-95A7-FB45-B420-E8CAD9C0E059}" type="presOf" srcId="{5F365A04-E2F5-034E-8F3E-E78A3B534E00}" destId="{C8E90C7E-54AC-BC40-868D-6D06FD740B00}" srcOrd="1" destOrd="0" presId="urn:microsoft.com/office/officeart/2005/8/layout/venn1"/>
    <dgm:cxn modelId="{C2529C60-F1E2-AA44-B274-18CABD4FD70E}" srcId="{44ED870A-422C-5F43-9154-254D7C9D82CE}" destId="{DAE3F1FB-A47F-E44A-AC19-0ECCF3E400FB}" srcOrd="2" destOrd="0" parTransId="{CF12DCEE-2285-9544-B31A-0BBF5BE49D00}" sibTransId="{AF73C7F3-E9C5-6D4A-8EC8-401486BE54F6}"/>
    <dgm:cxn modelId="{6FDE7F72-4A31-A348-AEDD-176E3A4690C5}" type="presOf" srcId="{44ED870A-422C-5F43-9154-254D7C9D82CE}" destId="{F87BCB19-4228-6E45-A95E-14C1D561DF3B}" srcOrd="0" destOrd="0" presId="urn:microsoft.com/office/officeart/2005/8/layout/venn1"/>
    <dgm:cxn modelId="{2E59DF72-3438-0346-A614-D16ACD43005C}" type="presParOf" srcId="{F87BCB19-4228-6E45-A95E-14C1D561DF3B}" destId="{4B9C3297-47A3-2B4A-9B19-D44A27B12C3E}" srcOrd="0" destOrd="0" presId="urn:microsoft.com/office/officeart/2005/8/layout/venn1"/>
    <dgm:cxn modelId="{7AA1E9BA-D93E-6D4F-B8A2-4FB39B01F8FD}" type="presParOf" srcId="{F87BCB19-4228-6E45-A95E-14C1D561DF3B}" destId="{92807B35-8ED9-E54A-9102-E96E9BA3B675}" srcOrd="1" destOrd="0" presId="urn:microsoft.com/office/officeart/2005/8/layout/venn1"/>
    <dgm:cxn modelId="{3FBD5079-9045-164C-AF31-6255099CF884}" type="presParOf" srcId="{F87BCB19-4228-6E45-A95E-14C1D561DF3B}" destId="{49E190E6-CEBC-6144-8518-EAEC54EB50FC}" srcOrd="2" destOrd="0" presId="urn:microsoft.com/office/officeart/2005/8/layout/venn1"/>
    <dgm:cxn modelId="{98AC5781-81E4-0A48-8776-7FB1104AEEBC}" type="presParOf" srcId="{F87BCB19-4228-6E45-A95E-14C1D561DF3B}" destId="{C8E90C7E-54AC-BC40-868D-6D06FD740B00}" srcOrd="3" destOrd="0" presId="urn:microsoft.com/office/officeart/2005/8/layout/venn1"/>
    <dgm:cxn modelId="{13CB3723-D30B-F749-AE55-BF84F62FF6B1}" type="presParOf" srcId="{F87BCB19-4228-6E45-A95E-14C1D561DF3B}" destId="{98258F37-F5FB-444D-8D45-30C7A868EBDF}" srcOrd="4" destOrd="0" presId="urn:microsoft.com/office/officeart/2005/8/layout/venn1"/>
    <dgm:cxn modelId="{A0A1BCFD-97A7-2040-B2D2-0671C59C2645}" type="presParOf" srcId="{F87BCB19-4228-6E45-A95E-14C1D561DF3B}" destId="{4D78A53A-5FF4-8E46-B9E0-3D0091C8939D}" srcOrd="5" destOrd="0" presId="urn:microsoft.com/office/officeart/2005/8/layout/ven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4216EC5-5DE1-694E-ABF1-824F2075FCA4}" type="doc">
      <dgm:prSet loTypeId="urn:microsoft.com/office/officeart/2005/8/layout/hProcess9" loCatId="" qsTypeId="urn:microsoft.com/office/officeart/2005/8/quickstyle/simple4" qsCatId="simple" csTypeId="urn:microsoft.com/office/officeart/2005/8/colors/accent1_2" csCatId="accent1" phldr="1"/>
      <dgm:spPr/>
    </dgm:pt>
    <dgm:pt modelId="{75767EC3-17CA-F24C-AF33-AEC5088AE10A}">
      <dgm:prSet phldrT="[Text]" custT="1"/>
      <dgm:spPr/>
      <dgm:t>
        <a:bodyPr/>
        <a:lstStyle/>
        <a:p>
          <a:r>
            <a:rPr lang="en-US" sz="1000" dirty="0" smtClean="0">
              <a:solidFill>
                <a:schemeClr val="tx1"/>
              </a:solidFill>
            </a:rPr>
            <a:t>Inquiry</a:t>
          </a:r>
          <a:endParaRPr lang="en-US" sz="1000" dirty="0">
            <a:solidFill>
              <a:schemeClr val="tx1"/>
            </a:solidFill>
          </a:endParaRPr>
        </a:p>
      </dgm:t>
    </dgm:pt>
    <dgm:pt modelId="{145F2D3A-0F3F-8041-8C40-2AB5E9866FF4}" type="parTrans" cxnId="{09791B9B-BCEC-EC45-BF72-1B908C870650}">
      <dgm:prSet/>
      <dgm:spPr/>
      <dgm:t>
        <a:bodyPr/>
        <a:lstStyle/>
        <a:p>
          <a:endParaRPr lang="en-US"/>
        </a:p>
      </dgm:t>
    </dgm:pt>
    <dgm:pt modelId="{21A19BC8-40EB-474C-9E06-8DD69D30304D}" type="sibTrans" cxnId="{09791B9B-BCEC-EC45-BF72-1B908C870650}">
      <dgm:prSet/>
      <dgm:spPr/>
      <dgm:t>
        <a:bodyPr/>
        <a:lstStyle/>
        <a:p>
          <a:endParaRPr lang="en-US"/>
        </a:p>
      </dgm:t>
    </dgm:pt>
    <dgm:pt modelId="{99744D6A-4B60-0E42-A74D-6610D94BC7B1}">
      <dgm:prSet phldrT="[Text]" custT="1"/>
      <dgm:spPr/>
      <dgm:t>
        <a:bodyPr/>
        <a:lstStyle/>
        <a:p>
          <a:r>
            <a:rPr lang="en-US" sz="1000" dirty="0" smtClean="0">
              <a:solidFill>
                <a:schemeClr val="tx1"/>
              </a:solidFill>
            </a:rPr>
            <a:t>Acquisition</a:t>
          </a:r>
          <a:endParaRPr lang="en-US" sz="1000" dirty="0">
            <a:solidFill>
              <a:schemeClr val="tx1"/>
            </a:solidFill>
          </a:endParaRPr>
        </a:p>
      </dgm:t>
    </dgm:pt>
    <dgm:pt modelId="{57C18AD5-464B-1C40-BB16-C03D7035DBBF}" type="parTrans" cxnId="{255D9DA2-48CF-2749-8DDF-799E961923C9}">
      <dgm:prSet/>
      <dgm:spPr/>
      <dgm:t>
        <a:bodyPr/>
        <a:lstStyle/>
        <a:p>
          <a:endParaRPr lang="en-US"/>
        </a:p>
      </dgm:t>
    </dgm:pt>
    <dgm:pt modelId="{D1C4CD9B-0174-884C-B4A9-1CA8DE6A8B0D}" type="sibTrans" cxnId="{255D9DA2-48CF-2749-8DDF-799E961923C9}">
      <dgm:prSet/>
      <dgm:spPr/>
      <dgm:t>
        <a:bodyPr/>
        <a:lstStyle/>
        <a:p>
          <a:endParaRPr lang="en-US"/>
        </a:p>
      </dgm:t>
    </dgm:pt>
    <dgm:pt modelId="{42B00569-531D-7648-BEE2-835C66310EE3}">
      <dgm:prSet phldrT="[Text]" custT="1"/>
      <dgm:spPr/>
      <dgm:t>
        <a:bodyPr/>
        <a:lstStyle/>
        <a:p>
          <a:r>
            <a:rPr lang="en-US" sz="1000" dirty="0" smtClean="0">
              <a:solidFill>
                <a:schemeClr val="tx1"/>
              </a:solidFill>
            </a:rPr>
            <a:t>Sharing</a:t>
          </a:r>
          <a:endParaRPr lang="en-US" sz="1000" dirty="0">
            <a:solidFill>
              <a:schemeClr val="tx1"/>
            </a:solidFill>
          </a:endParaRPr>
        </a:p>
      </dgm:t>
    </dgm:pt>
    <dgm:pt modelId="{7B803558-953F-BA49-97D7-4B852CF88F11}" type="parTrans" cxnId="{4350411A-A611-094A-87E9-EE6A321EF2E0}">
      <dgm:prSet/>
      <dgm:spPr/>
      <dgm:t>
        <a:bodyPr/>
        <a:lstStyle/>
        <a:p>
          <a:endParaRPr lang="en-US"/>
        </a:p>
      </dgm:t>
    </dgm:pt>
    <dgm:pt modelId="{F3396BD8-1839-8840-A2B9-7C3ACB453761}" type="sibTrans" cxnId="{4350411A-A611-094A-87E9-EE6A321EF2E0}">
      <dgm:prSet/>
      <dgm:spPr/>
      <dgm:t>
        <a:bodyPr/>
        <a:lstStyle/>
        <a:p>
          <a:endParaRPr lang="en-US"/>
        </a:p>
      </dgm:t>
    </dgm:pt>
    <dgm:pt modelId="{C4AAAE57-AE53-5A40-B79B-5107AC593E97}">
      <dgm:prSet phldrT="[Text]" custT="1"/>
      <dgm:spPr/>
      <dgm:t>
        <a:bodyPr/>
        <a:lstStyle/>
        <a:p>
          <a:r>
            <a:rPr lang="en-US" sz="1000" dirty="0" smtClean="0">
              <a:solidFill>
                <a:schemeClr val="tx1"/>
              </a:solidFill>
            </a:rPr>
            <a:t>Processing</a:t>
          </a:r>
          <a:endParaRPr lang="en-US" sz="1000" dirty="0">
            <a:solidFill>
              <a:schemeClr val="tx1"/>
            </a:solidFill>
          </a:endParaRPr>
        </a:p>
      </dgm:t>
    </dgm:pt>
    <dgm:pt modelId="{916A9AD1-1DF1-4747-B0C4-DEEE107C0443}" type="parTrans" cxnId="{7AD0DA3E-5917-3A43-8A4F-15D765A249B2}">
      <dgm:prSet/>
      <dgm:spPr/>
      <dgm:t>
        <a:bodyPr/>
        <a:lstStyle/>
        <a:p>
          <a:endParaRPr lang="en-US"/>
        </a:p>
      </dgm:t>
    </dgm:pt>
    <dgm:pt modelId="{8706B2A7-64D0-4D46-A933-0BDF79EA3F59}" type="sibTrans" cxnId="{7AD0DA3E-5917-3A43-8A4F-15D765A249B2}">
      <dgm:prSet/>
      <dgm:spPr/>
      <dgm:t>
        <a:bodyPr/>
        <a:lstStyle/>
        <a:p>
          <a:endParaRPr lang="en-US"/>
        </a:p>
      </dgm:t>
    </dgm:pt>
    <dgm:pt modelId="{71B5DCB2-B9A7-814F-A5E8-5B00724EB3A1}">
      <dgm:prSet phldrT="[Text]" custT="1"/>
      <dgm:spPr/>
      <dgm:t>
        <a:bodyPr/>
        <a:lstStyle/>
        <a:p>
          <a:r>
            <a:rPr lang="en-US" sz="1000" dirty="0" smtClean="0">
              <a:solidFill>
                <a:schemeClr val="tx1"/>
              </a:solidFill>
            </a:rPr>
            <a:t>Storage</a:t>
          </a:r>
          <a:endParaRPr lang="en-US" sz="1000" dirty="0">
            <a:solidFill>
              <a:schemeClr val="tx1"/>
            </a:solidFill>
          </a:endParaRPr>
        </a:p>
      </dgm:t>
    </dgm:pt>
    <dgm:pt modelId="{5788B4AA-90DB-F74B-84C5-3906080AF2C7}" type="parTrans" cxnId="{DCEABE8C-4872-6A4B-BB9F-A30E403D1D73}">
      <dgm:prSet/>
      <dgm:spPr/>
      <dgm:t>
        <a:bodyPr/>
        <a:lstStyle/>
        <a:p>
          <a:endParaRPr lang="en-US"/>
        </a:p>
      </dgm:t>
    </dgm:pt>
    <dgm:pt modelId="{6387D239-E6C4-7741-AE0F-3390CC5A1C49}" type="sibTrans" cxnId="{DCEABE8C-4872-6A4B-BB9F-A30E403D1D73}">
      <dgm:prSet/>
      <dgm:spPr/>
      <dgm:t>
        <a:bodyPr/>
        <a:lstStyle/>
        <a:p>
          <a:endParaRPr lang="en-US"/>
        </a:p>
      </dgm:t>
    </dgm:pt>
    <dgm:pt modelId="{6A32A7CD-0A9E-BB45-A1F1-37ED70765486}">
      <dgm:prSet phldrT="[Text]" custT="1"/>
      <dgm:spPr/>
      <dgm:t>
        <a:bodyPr/>
        <a:lstStyle/>
        <a:p>
          <a:r>
            <a:rPr lang="en-US" sz="1000" dirty="0" smtClean="0">
              <a:solidFill>
                <a:schemeClr val="tx1"/>
              </a:solidFill>
            </a:rPr>
            <a:t>Retrieval</a:t>
          </a:r>
          <a:endParaRPr lang="en-US" sz="1000" dirty="0">
            <a:solidFill>
              <a:schemeClr val="tx1"/>
            </a:solidFill>
          </a:endParaRPr>
        </a:p>
      </dgm:t>
    </dgm:pt>
    <dgm:pt modelId="{A56BAF73-E3C2-3E46-ACDD-5DFB8B04562B}" type="parTrans" cxnId="{3916A291-1DC6-9843-8A8D-5D66A3988FC6}">
      <dgm:prSet/>
      <dgm:spPr/>
      <dgm:t>
        <a:bodyPr/>
        <a:lstStyle/>
        <a:p>
          <a:endParaRPr lang="en-US"/>
        </a:p>
      </dgm:t>
    </dgm:pt>
    <dgm:pt modelId="{276FA658-9A20-F84B-BB2F-9BF3D2D5BB0D}" type="sibTrans" cxnId="{3916A291-1DC6-9843-8A8D-5D66A3988FC6}">
      <dgm:prSet/>
      <dgm:spPr/>
      <dgm:t>
        <a:bodyPr/>
        <a:lstStyle/>
        <a:p>
          <a:endParaRPr lang="en-US"/>
        </a:p>
      </dgm:t>
    </dgm:pt>
    <dgm:pt modelId="{D1D50C82-F619-FE4D-8AAC-B429A990C8AC}">
      <dgm:prSet phldrT="[Text]" custT="1"/>
      <dgm:spPr/>
      <dgm:t>
        <a:bodyPr/>
        <a:lstStyle/>
        <a:p>
          <a:r>
            <a:rPr lang="en-US" sz="1000" dirty="0" smtClean="0">
              <a:solidFill>
                <a:schemeClr val="tx1"/>
              </a:solidFill>
            </a:rPr>
            <a:t>Exploit Learning</a:t>
          </a:r>
          <a:endParaRPr lang="en-US" sz="1000" dirty="0">
            <a:solidFill>
              <a:schemeClr val="tx1"/>
            </a:solidFill>
          </a:endParaRPr>
        </a:p>
      </dgm:t>
    </dgm:pt>
    <dgm:pt modelId="{3802FA84-F160-DC4C-8000-C38CADFED5D1}" type="parTrans" cxnId="{83FB6190-91E0-F24B-BB2B-90287F0836A4}">
      <dgm:prSet/>
      <dgm:spPr/>
      <dgm:t>
        <a:bodyPr/>
        <a:lstStyle/>
        <a:p>
          <a:endParaRPr lang="en-US"/>
        </a:p>
      </dgm:t>
    </dgm:pt>
    <dgm:pt modelId="{FB409028-3875-EB4C-9FCB-F307383C7FA9}" type="sibTrans" cxnId="{83FB6190-91E0-F24B-BB2B-90287F0836A4}">
      <dgm:prSet/>
      <dgm:spPr/>
      <dgm:t>
        <a:bodyPr/>
        <a:lstStyle/>
        <a:p>
          <a:endParaRPr lang="en-US"/>
        </a:p>
      </dgm:t>
    </dgm:pt>
    <dgm:pt modelId="{A17355FD-7031-9C4E-93BD-9806FB2AF4B9}">
      <dgm:prSet phldrT="[Text]" custT="1"/>
      <dgm:spPr/>
      <dgm:t>
        <a:bodyPr/>
        <a:lstStyle/>
        <a:p>
          <a:r>
            <a:rPr lang="en-US" sz="1000" dirty="0" smtClean="0">
              <a:solidFill>
                <a:schemeClr val="tx1"/>
              </a:solidFill>
            </a:rPr>
            <a:t>Impact</a:t>
          </a:r>
          <a:endParaRPr lang="en-US" sz="1000" dirty="0">
            <a:solidFill>
              <a:schemeClr val="tx1"/>
            </a:solidFill>
          </a:endParaRPr>
        </a:p>
      </dgm:t>
    </dgm:pt>
    <dgm:pt modelId="{F83BF57D-3B7B-A344-8AA8-C30102A1C0AC}" type="parTrans" cxnId="{76BC0F2C-DAEF-C34F-9E8E-23E9ABE7ECAE}">
      <dgm:prSet/>
      <dgm:spPr/>
      <dgm:t>
        <a:bodyPr/>
        <a:lstStyle/>
        <a:p>
          <a:endParaRPr lang="en-US"/>
        </a:p>
      </dgm:t>
    </dgm:pt>
    <dgm:pt modelId="{4B0FFAAA-C91C-6A4D-A413-7881D85E2818}" type="sibTrans" cxnId="{76BC0F2C-DAEF-C34F-9E8E-23E9ABE7ECAE}">
      <dgm:prSet/>
      <dgm:spPr/>
      <dgm:t>
        <a:bodyPr/>
        <a:lstStyle/>
        <a:p>
          <a:endParaRPr lang="en-US"/>
        </a:p>
      </dgm:t>
    </dgm:pt>
    <dgm:pt modelId="{8444F997-AA16-3248-A494-1E358578C610}" type="pres">
      <dgm:prSet presAssocID="{34216EC5-5DE1-694E-ABF1-824F2075FCA4}" presName="CompostProcess" presStyleCnt="0">
        <dgm:presLayoutVars>
          <dgm:dir/>
          <dgm:resizeHandles val="exact"/>
        </dgm:presLayoutVars>
      </dgm:prSet>
      <dgm:spPr/>
    </dgm:pt>
    <dgm:pt modelId="{2C08C71E-C695-C647-B038-089207A55DFD}" type="pres">
      <dgm:prSet presAssocID="{34216EC5-5DE1-694E-ABF1-824F2075FCA4}" presName="arrow" presStyleLbl="bgShp" presStyleIdx="0" presStyleCnt="1"/>
      <dgm:spPr/>
    </dgm:pt>
    <dgm:pt modelId="{A7BECC51-4761-8F46-A865-5B9107D73EF5}" type="pres">
      <dgm:prSet presAssocID="{34216EC5-5DE1-694E-ABF1-824F2075FCA4}" presName="linearProcess" presStyleCnt="0"/>
      <dgm:spPr/>
    </dgm:pt>
    <dgm:pt modelId="{83E5057D-0DB3-B840-A51E-322055DA4038}" type="pres">
      <dgm:prSet presAssocID="{75767EC3-17CA-F24C-AF33-AEC5088AE10A}" presName="textNode" presStyleLbl="node1" presStyleIdx="0" presStyleCnt="8">
        <dgm:presLayoutVars>
          <dgm:bulletEnabled val="1"/>
        </dgm:presLayoutVars>
      </dgm:prSet>
      <dgm:spPr/>
      <dgm:t>
        <a:bodyPr/>
        <a:lstStyle/>
        <a:p>
          <a:endParaRPr lang="en-US"/>
        </a:p>
      </dgm:t>
    </dgm:pt>
    <dgm:pt modelId="{56D66B36-B64E-D748-9BD5-72811AC1D790}" type="pres">
      <dgm:prSet presAssocID="{21A19BC8-40EB-474C-9E06-8DD69D30304D}" presName="sibTrans" presStyleCnt="0"/>
      <dgm:spPr/>
    </dgm:pt>
    <dgm:pt modelId="{5E22F51F-3C4D-A14D-9B88-7848FD6EA2CE}" type="pres">
      <dgm:prSet presAssocID="{99744D6A-4B60-0E42-A74D-6610D94BC7B1}" presName="textNode" presStyleLbl="node1" presStyleIdx="1" presStyleCnt="8">
        <dgm:presLayoutVars>
          <dgm:bulletEnabled val="1"/>
        </dgm:presLayoutVars>
      </dgm:prSet>
      <dgm:spPr/>
      <dgm:t>
        <a:bodyPr/>
        <a:lstStyle/>
        <a:p>
          <a:endParaRPr lang="en-US"/>
        </a:p>
      </dgm:t>
    </dgm:pt>
    <dgm:pt modelId="{14F6283D-9576-7B43-94D5-79BB5059EDFA}" type="pres">
      <dgm:prSet presAssocID="{D1C4CD9B-0174-884C-B4A9-1CA8DE6A8B0D}" presName="sibTrans" presStyleCnt="0"/>
      <dgm:spPr/>
    </dgm:pt>
    <dgm:pt modelId="{76E20B21-11BB-274C-B24C-AF1E7F08F4C1}" type="pres">
      <dgm:prSet presAssocID="{42B00569-531D-7648-BEE2-835C66310EE3}" presName="textNode" presStyleLbl="node1" presStyleIdx="2" presStyleCnt="8">
        <dgm:presLayoutVars>
          <dgm:bulletEnabled val="1"/>
        </dgm:presLayoutVars>
      </dgm:prSet>
      <dgm:spPr/>
      <dgm:t>
        <a:bodyPr/>
        <a:lstStyle/>
        <a:p>
          <a:endParaRPr lang="en-US"/>
        </a:p>
      </dgm:t>
    </dgm:pt>
    <dgm:pt modelId="{7AC89D41-B4EE-ED42-89B3-A79C47F71790}" type="pres">
      <dgm:prSet presAssocID="{F3396BD8-1839-8840-A2B9-7C3ACB453761}" presName="sibTrans" presStyleCnt="0"/>
      <dgm:spPr/>
    </dgm:pt>
    <dgm:pt modelId="{D0C4BA2D-EAA2-E349-83DE-903F5E73D814}" type="pres">
      <dgm:prSet presAssocID="{C4AAAE57-AE53-5A40-B79B-5107AC593E97}" presName="textNode" presStyleLbl="node1" presStyleIdx="3" presStyleCnt="8">
        <dgm:presLayoutVars>
          <dgm:bulletEnabled val="1"/>
        </dgm:presLayoutVars>
      </dgm:prSet>
      <dgm:spPr/>
      <dgm:t>
        <a:bodyPr/>
        <a:lstStyle/>
        <a:p>
          <a:endParaRPr lang="en-US"/>
        </a:p>
      </dgm:t>
    </dgm:pt>
    <dgm:pt modelId="{4DC15906-907C-8644-B340-90D57ED6F314}" type="pres">
      <dgm:prSet presAssocID="{8706B2A7-64D0-4D46-A933-0BDF79EA3F59}" presName="sibTrans" presStyleCnt="0"/>
      <dgm:spPr/>
    </dgm:pt>
    <dgm:pt modelId="{BD9EBD8E-6528-3149-BD89-0711A060E13D}" type="pres">
      <dgm:prSet presAssocID="{71B5DCB2-B9A7-814F-A5E8-5B00724EB3A1}" presName="textNode" presStyleLbl="node1" presStyleIdx="4" presStyleCnt="8">
        <dgm:presLayoutVars>
          <dgm:bulletEnabled val="1"/>
        </dgm:presLayoutVars>
      </dgm:prSet>
      <dgm:spPr/>
      <dgm:t>
        <a:bodyPr/>
        <a:lstStyle/>
        <a:p>
          <a:endParaRPr lang="en-US"/>
        </a:p>
      </dgm:t>
    </dgm:pt>
    <dgm:pt modelId="{C32EFDCC-A952-CD47-950A-C2F49A8FB0D6}" type="pres">
      <dgm:prSet presAssocID="{6387D239-E6C4-7741-AE0F-3390CC5A1C49}" presName="sibTrans" presStyleCnt="0"/>
      <dgm:spPr/>
    </dgm:pt>
    <dgm:pt modelId="{111BC733-AEA4-D843-A9C6-F82496C1B355}" type="pres">
      <dgm:prSet presAssocID="{6A32A7CD-0A9E-BB45-A1F1-37ED70765486}" presName="textNode" presStyleLbl="node1" presStyleIdx="5" presStyleCnt="8">
        <dgm:presLayoutVars>
          <dgm:bulletEnabled val="1"/>
        </dgm:presLayoutVars>
      </dgm:prSet>
      <dgm:spPr/>
      <dgm:t>
        <a:bodyPr/>
        <a:lstStyle/>
        <a:p>
          <a:endParaRPr lang="en-US"/>
        </a:p>
      </dgm:t>
    </dgm:pt>
    <dgm:pt modelId="{973B1B8A-F5A5-7A45-B865-23528417EC2C}" type="pres">
      <dgm:prSet presAssocID="{276FA658-9A20-F84B-BB2F-9BF3D2D5BB0D}" presName="sibTrans" presStyleCnt="0"/>
      <dgm:spPr/>
    </dgm:pt>
    <dgm:pt modelId="{B952C5F3-0248-9441-9A2B-F74FFC3C8C81}" type="pres">
      <dgm:prSet presAssocID="{D1D50C82-F619-FE4D-8AAC-B429A990C8AC}" presName="textNode" presStyleLbl="node1" presStyleIdx="6" presStyleCnt="8">
        <dgm:presLayoutVars>
          <dgm:bulletEnabled val="1"/>
        </dgm:presLayoutVars>
      </dgm:prSet>
      <dgm:spPr/>
      <dgm:t>
        <a:bodyPr/>
        <a:lstStyle/>
        <a:p>
          <a:endParaRPr lang="en-US"/>
        </a:p>
      </dgm:t>
    </dgm:pt>
    <dgm:pt modelId="{ECD593C3-8E20-A445-BD40-4E7FDCC9AAA3}" type="pres">
      <dgm:prSet presAssocID="{FB409028-3875-EB4C-9FCB-F307383C7FA9}" presName="sibTrans" presStyleCnt="0"/>
      <dgm:spPr/>
    </dgm:pt>
    <dgm:pt modelId="{A7C907B7-235F-A147-8726-4807004F8936}" type="pres">
      <dgm:prSet presAssocID="{A17355FD-7031-9C4E-93BD-9806FB2AF4B9}" presName="textNode" presStyleLbl="node1" presStyleIdx="7" presStyleCnt="8">
        <dgm:presLayoutVars>
          <dgm:bulletEnabled val="1"/>
        </dgm:presLayoutVars>
      </dgm:prSet>
      <dgm:spPr/>
      <dgm:t>
        <a:bodyPr/>
        <a:lstStyle/>
        <a:p>
          <a:endParaRPr lang="en-US"/>
        </a:p>
      </dgm:t>
    </dgm:pt>
  </dgm:ptLst>
  <dgm:cxnLst>
    <dgm:cxn modelId="{61AC2855-D090-884E-BB55-89D39E36BCD9}" type="presOf" srcId="{42B00569-531D-7648-BEE2-835C66310EE3}" destId="{76E20B21-11BB-274C-B24C-AF1E7F08F4C1}" srcOrd="0" destOrd="0" presId="urn:microsoft.com/office/officeart/2005/8/layout/hProcess9"/>
    <dgm:cxn modelId="{255D9DA2-48CF-2749-8DDF-799E961923C9}" srcId="{34216EC5-5DE1-694E-ABF1-824F2075FCA4}" destId="{99744D6A-4B60-0E42-A74D-6610D94BC7B1}" srcOrd="1" destOrd="0" parTransId="{57C18AD5-464B-1C40-BB16-C03D7035DBBF}" sibTransId="{D1C4CD9B-0174-884C-B4A9-1CA8DE6A8B0D}"/>
    <dgm:cxn modelId="{DCEABE8C-4872-6A4B-BB9F-A30E403D1D73}" srcId="{34216EC5-5DE1-694E-ABF1-824F2075FCA4}" destId="{71B5DCB2-B9A7-814F-A5E8-5B00724EB3A1}" srcOrd="4" destOrd="0" parTransId="{5788B4AA-90DB-F74B-84C5-3906080AF2C7}" sibTransId="{6387D239-E6C4-7741-AE0F-3390CC5A1C49}"/>
    <dgm:cxn modelId="{A34FBFB1-E42A-084E-9CFF-B9DA52B7944C}" type="presOf" srcId="{A17355FD-7031-9C4E-93BD-9806FB2AF4B9}" destId="{A7C907B7-235F-A147-8726-4807004F8936}" srcOrd="0" destOrd="0" presId="urn:microsoft.com/office/officeart/2005/8/layout/hProcess9"/>
    <dgm:cxn modelId="{3916A291-1DC6-9843-8A8D-5D66A3988FC6}" srcId="{34216EC5-5DE1-694E-ABF1-824F2075FCA4}" destId="{6A32A7CD-0A9E-BB45-A1F1-37ED70765486}" srcOrd="5" destOrd="0" parTransId="{A56BAF73-E3C2-3E46-ACDD-5DFB8B04562B}" sibTransId="{276FA658-9A20-F84B-BB2F-9BF3D2D5BB0D}"/>
    <dgm:cxn modelId="{41946D76-A2FB-B34E-91F3-489383ECB303}" type="presOf" srcId="{34216EC5-5DE1-694E-ABF1-824F2075FCA4}" destId="{8444F997-AA16-3248-A494-1E358578C610}" srcOrd="0" destOrd="0" presId="urn:microsoft.com/office/officeart/2005/8/layout/hProcess9"/>
    <dgm:cxn modelId="{841A39BB-8DCD-954F-9844-58D763C4C5BA}" type="presOf" srcId="{6A32A7CD-0A9E-BB45-A1F1-37ED70765486}" destId="{111BC733-AEA4-D843-A9C6-F82496C1B355}" srcOrd="0" destOrd="0" presId="urn:microsoft.com/office/officeart/2005/8/layout/hProcess9"/>
    <dgm:cxn modelId="{4350411A-A611-094A-87E9-EE6A321EF2E0}" srcId="{34216EC5-5DE1-694E-ABF1-824F2075FCA4}" destId="{42B00569-531D-7648-BEE2-835C66310EE3}" srcOrd="2" destOrd="0" parTransId="{7B803558-953F-BA49-97D7-4B852CF88F11}" sibTransId="{F3396BD8-1839-8840-A2B9-7C3ACB453761}"/>
    <dgm:cxn modelId="{418F9DFD-003E-CD4F-B47D-4922B40AEF34}" type="presOf" srcId="{71B5DCB2-B9A7-814F-A5E8-5B00724EB3A1}" destId="{BD9EBD8E-6528-3149-BD89-0711A060E13D}" srcOrd="0" destOrd="0" presId="urn:microsoft.com/office/officeart/2005/8/layout/hProcess9"/>
    <dgm:cxn modelId="{83FB6190-91E0-F24B-BB2B-90287F0836A4}" srcId="{34216EC5-5DE1-694E-ABF1-824F2075FCA4}" destId="{D1D50C82-F619-FE4D-8AAC-B429A990C8AC}" srcOrd="6" destOrd="0" parTransId="{3802FA84-F160-DC4C-8000-C38CADFED5D1}" sibTransId="{FB409028-3875-EB4C-9FCB-F307383C7FA9}"/>
    <dgm:cxn modelId="{76BC0F2C-DAEF-C34F-9E8E-23E9ABE7ECAE}" srcId="{34216EC5-5DE1-694E-ABF1-824F2075FCA4}" destId="{A17355FD-7031-9C4E-93BD-9806FB2AF4B9}" srcOrd="7" destOrd="0" parTransId="{F83BF57D-3B7B-A344-8AA8-C30102A1C0AC}" sibTransId="{4B0FFAAA-C91C-6A4D-A413-7881D85E2818}"/>
    <dgm:cxn modelId="{429E6AE8-411B-BE41-9884-C6EEE1F2766C}" type="presOf" srcId="{D1D50C82-F619-FE4D-8AAC-B429A990C8AC}" destId="{B952C5F3-0248-9441-9A2B-F74FFC3C8C81}" srcOrd="0" destOrd="0" presId="urn:microsoft.com/office/officeart/2005/8/layout/hProcess9"/>
    <dgm:cxn modelId="{C45782BA-AACB-6148-A79F-13F6DE0AF500}" type="presOf" srcId="{C4AAAE57-AE53-5A40-B79B-5107AC593E97}" destId="{D0C4BA2D-EAA2-E349-83DE-903F5E73D814}" srcOrd="0" destOrd="0" presId="urn:microsoft.com/office/officeart/2005/8/layout/hProcess9"/>
    <dgm:cxn modelId="{09791B9B-BCEC-EC45-BF72-1B908C870650}" srcId="{34216EC5-5DE1-694E-ABF1-824F2075FCA4}" destId="{75767EC3-17CA-F24C-AF33-AEC5088AE10A}" srcOrd="0" destOrd="0" parTransId="{145F2D3A-0F3F-8041-8C40-2AB5E9866FF4}" sibTransId="{21A19BC8-40EB-474C-9E06-8DD69D30304D}"/>
    <dgm:cxn modelId="{6EF8D489-EE51-9144-B488-8B1FF8F41EDD}" type="presOf" srcId="{99744D6A-4B60-0E42-A74D-6610D94BC7B1}" destId="{5E22F51F-3C4D-A14D-9B88-7848FD6EA2CE}" srcOrd="0" destOrd="0" presId="urn:microsoft.com/office/officeart/2005/8/layout/hProcess9"/>
    <dgm:cxn modelId="{7AD0DA3E-5917-3A43-8A4F-15D765A249B2}" srcId="{34216EC5-5DE1-694E-ABF1-824F2075FCA4}" destId="{C4AAAE57-AE53-5A40-B79B-5107AC593E97}" srcOrd="3" destOrd="0" parTransId="{916A9AD1-1DF1-4747-B0C4-DEEE107C0443}" sibTransId="{8706B2A7-64D0-4D46-A933-0BDF79EA3F59}"/>
    <dgm:cxn modelId="{6B03477D-FF18-8940-B5D7-BA8D6EA0DE07}" type="presOf" srcId="{75767EC3-17CA-F24C-AF33-AEC5088AE10A}" destId="{83E5057D-0DB3-B840-A51E-322055DA4038}" srcOrd="0" destOrd="0" presId="urn:microsoft.com/office/officeart/2005/8/layout/hProcess9"/>
    <dgm:cxn modelId="{0EB473DA-F89A-484E-A240-C72EE8EC5DA7}" type="presParOf" srcId="{8444F997-AA16-3248-A494-1E358578C610}" destId="{2C08C71E-C695-C647-B038-089207A55DFD}" srcOrd="0" destOrd="0" presId="urn:microsoft.com/office/officeart/2005/8/layout/hProcess9"/>
    <dgm:cxn modelId="{874D8386-CA97-4A4C-B3D1-4D84EF464082}" type="presParOf" srcId="{8444F997-AA16-3248-A494-1E358578C610}" destId="{A7BECC51-4761-8F46-A865-5B9107D73EF5}" srcOrd="1" destOrd="0" presId="urn:microsoft.com/office/officeart/2005/8/layout/hProcess9"/>
    <dgm:cxn modelId="{1DFD6121-0FCF-614E-B7A7-0D7F985025CA}" type="presParOf" srcId="{A7BECC51-4761-8F46-A865-5B9107D73EF5}" destId="{83E5057D-0DB3-B840-A51E-322055DA4038}" srcOrd="0" destOrd="0" presId="urn:microsoft.com/office/officeart/2005/8/layout/hProcess9"/>
    <dgm:cxn modelId="{6295A2F0-5CF4-7A41-8E9C-AF5AFAD536E0}" type="presParOf" srcId="{A7BECC51-4761-8F46-A865-5B9107D73EF5}" destId="{56D66B36-B64E-D748-9BD5-72811AC1D790}" srcOrd="1" destOrd="0" presId="urn:microsoft.com/office/officeart/2005/8/layout/hProcess9"/>
    <dgm:cxn modelId="{537265F4-B866-0441-A7DC-63DF76CCFD76}" type="presParOf" srcId="{A7BECC51-4761-8F46-A865-5B9107D73EF5}" destId="{5E22F51F-3C4D-A14D-9B88-7848FD6EA2CE}" srcOrd="2" destOrd="0" presId="urn:microsoft.com/office/officeart/2005/8/layout/hProcess9"/>
    <dgm:cxn modelId="{65340192-6A39-F644-9E8C-136A341F6BB3}" type="presParOf" srcId="{A7BECC51-4761-8F46-A865-5B9107D73EF5}" destId="{14F6283D-9576-7B43-94D5-79BB5059EDFA}" srcOrd="3" destOrd="0" presId="urn:microsoft.com/office/officeart/2005/8/layout/hProcess9"/>
    <dgm:cxn modelId="{1039AC3F-781A-2B43-B573-023AA91120EB}" type="presParOf" srcId="{A7BECC51-4761-8F46-A865-5B9107D73EF5}" destId="{76E20B21-11BB-274C-B24C-AF1E7F08F4C1}" srcOrd="4" destOrd="0" presId="urn:microsoft.com/office/officeart/2005/8/layout/hProcess9"/>
    <dgm:cxn modelId="{40631BC9-B270-A748-973A-A72B42F858B8}" type="presParOf" srcId="{A7BECC51-4761-8F46-A865-5B9107D73EF5}" destId="{7AC89D41-B4EE-ED42-89B3-A79C47F71790}" srcOrd="5" destOrd="0" presId="urn:microsoft.com/office/officeart/2005/8/layout/hProcess9"/>
    <dgm:cxn modelId="{9CD7D312-1583-C34B-B648-156F6159D167}" type="presParOf" srcId="{A7BECC51-4761-8F46-A865-5B9107D73EF5}" destId="{D0C4BA2D-EAA2-E349-83DE-903F5E73D814}" srcOrd="6" destOrd="0" presId="urn:microsoft.com/office/officeart/2005/8/layout/hProcess9"/>
    <dgm:cxn modelId="{16459B6A-F51A-8245-A70A-6E8C884AFB67}" type="presParOf" srcId="{A7BECC51-4761-8F46-A865-5B9107D73EF5}" destId="{4DC15906-907C-8644-B340-90D57ED6F314}" srcOrd="7" destOrd="0" presId="urn:microsoft.com/office/officeart/2005/8/layout/hProcess9"/>
    <dgm:cxn modelId="{58442A85-AB56-7C44-95A6-153C45F27FF4}" type="presParOf" srcId="{A7BECC51-4761-8F46-A865-5B9107D73EF5}" destId="{BD9EBD8E-6528-3149-BD89-0711A060E13D}" srcOrd="8" destOrd="0" presId="urn:microsoft.com/office/officeart/2005/8/layout/hProcess9"/>
    <dgm:cxn modelId="{2F33BB58-7861-EA49-837D-10CAF766870A}" type="presParOf" srcId="{A7BECC51-4761-8F46-A865-5B9107D73EF5}" destId="{C32EFDCC-A952-CD47-950A-C2F49A8FB0D6}" srcOrd="9" destOrd="0" presId="urn:microsoft.com/office/officeart/2005/8/layout/hProcess9"/>
    <dgm:cxn modelId="{C781786D-8792-2E43-878F-7BC448EB7D1D}" type="presParOf" srcId="{A7BECC51-4761-8F46-A865-5B9107D73EF5}" destId="{111BC733-AEA4-D843-A9C6-F82496C1B355}" srcOrd="10" destOrd="0" presId="urn:microsoft.com/office/officeart/2005/8/layout/hProcess9"/>
    <dgm:cxn modelId="{61A5B522-52AB-8E47-AB0F-AF18243A057E}" type="presParOf" srcId="{A7BECC51-4761-8F46-A865-5B9107D73EF5}" destId="{973B1B8A-F5A5-7A45-B865-23528417EC2C}" srcOrd="11" destOrd="0" presId="urn:microsoft.com/office/officeart/2005/8/layout/hProcess9"/>
    <dgm:cxn modelId="{BAB64968-6B00-5848-A59B-D9D126DCA84E}" type="presParOf" srcId="{A7BECC51-4761-8F46-A865-5B9107D73EF5}" destId="{B952C5F3-0248-9441-9A2B-F74FFC3C8C81}" srcOrd="12" destOrd="0" presId="urn:microsoft.com/office/officeart/2005/8/layout/hProcess9"/>
    <dgm:cxn modelId="{02D2830A-3FF1-9E48-A335-0CBFA76DE550}" type="presParOf" srcId="{A7BECC51-4761-8F46-A865-5B9107D73EF5}" destId="{ECD593C3-8E20-A445-BD40-4E7FDCC9AAA3}" srcOrd="13" destOrd="0" presId="urn:microsoft.com/office/officeart/2005/8/layout/hProcess9"/>
    <dgm:cxn modelId="{77066BD0-4FB9-604A-8646-60B82C2E680D}" type="presParOf" srcId="{A7BECC51-4761-8F46-A865-5B9107D73EF5}" destId="{A7C907B7-235F-A147-8726-4807004F8936}" srcOrd="1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A0B3A90-3CE9-6744-8CEB-9B43A3A6FF2E}" type="doc">
      <dgm:prSet loTypeId="urn:microsoft.com/office/officeart/2005/8/layout/matrix1" loCatId="" qsTypeId="urn:microsoft.com/office/officeart/2005/8/quickstyle/simple4" qsCatId="simple" csTypeId="urn:microsoft.com/office/officeart/2005/8/colors/accent1_2" csCatId="accent1" phldr="1"/>
      <dgm:spPr/>
      <dgm:t>
        <a:bodyPr/>
        <a:lstStyle/>
        <a:p>
          <a:endParaRPr lang="en-US"/>
        </a:p>
      </dgm:t>
    </dgm:pt>
    <dgm:pt modelId="{544AAA71-F7AF-4240-8C05-C3517588A73C}">
      <dgm:prSet phldrT="[Text]"/>
      <dgm:spPr/>
      <dgm:t>
        <a:bodyPr/>
        <a:lstStyle/>
        <a:p>
          <a:r>
            <a:rPr lang="en-US" dirty="0" smtClean="0"/>
            <a:t>Team Coach</a:t>
          </a:r>
          <a:endParaRPr lang="en-US" dirty="0"/>
        </a:p>
      </dgm:t>
    </dgm:pt>
    <dgm:pt modelId="{1A10AE9D-2759-1A4E-8207-6A6CC758F0A5}" type="parTrans" cxnId="{229AFCCA-583B-4843-AFE4-640555304BB2}">
      <dgm:prSet/>
      <dgm:spPr/>
      <dgm:t>
        <a:bodyPr/>
        <a:lstStyle/>
        <a:p>
          <a:endParaRPr lang="en-US"/>
        </a:p>
      </dgm:t>
    </dgm:pt>
    <dgm:pt modelId="{BFDF953B-169F-BF44-A3F6-0F026E0AE5F1}" type="sibTrans" cxnId="{229AFCCA-583B-4843-AFE4-640555304BB2}">
      <dgm:prSet/>
      <dgm:spPr/>
      <dgm:t>
        <a:bodyPr/>
        <a:lstStyle/>
        <a:p>
          <a:endParaRPr lang="en-US"/>
        </a:p>
      </dgm:t>
    </dgm:pt>
    <dgm:pt modelId="{0AD5F4F7-2EEB-AA4A-838E-1D52102B281B}">
      <dgm:prSet phldrT="[Text]"/>
      <dgm:spPr/>
      <dgm:t>
        <a:bodyPr/>
        <a:lstStyle/>
        <a:p>
          <a:r>
            <a:rPr lang="en-US" dirty="0" smtClean="0"/>
            <a:t>Learning environment</a:t>
          </a:r>
          <a:endParaRPr lang="en-US" dirty="0"/>
        </a:p>
      </dgm:t>
    </dgm:pt>
    <dgm:pt modelId="{145FDF92-2BA1-A744-A3E5-4E062A956607}" type="parTrans" cxnId="{402EA145-8F91-0F4F-BACE-14D1F4369976}">
      <dgm:prSet/>
      <dgm:spPr/>
      <dgm:t>
        <a:bodyPr/>
        <a:lstStyle/>
        <a:p>
          <a:endParaRPr lang="en-US"/>
        </a:p>
      </dgm:t>
    </dgm:pt>
    <dgm:pt modelId="{DB59AB4C-9F40-DC48-9EC8-5453FD7F5A6C}" type="sibTrans" cxnId="{402EA145-8F91-0F4F-BACE-14D1F4369976}">
      <dgm:prSet/>
      <dgm:spPr/>
      <dgm:t>
        <a:bodyPr/>
        <a:lstStyle/>
        <a:p>
          <a:endParaRPr lang="en-US"/>
        </a:p>
      </dgm:t>
    </dgm:pt>
    <dgm:pt modelId="{EDC59E31-3866-FD45-B977-18EE6D13FF0D}">
      <dgm:prSet phldrT="[Text]"/>
      <dgm:spPr/>
      <dgm:t>
        <a:bodyPr/>
        <a:lstStyle/>
        <a:p>
          <a:r>
            <a:rPr lang="en-US" dirty="0" smtClean="0"/>
            <a:t>Interpersonal relationships</a:t>
          </a:r>
          <a:endParaRPr lang="en-US" dirty="0"/>
        </a:p>
      </dgm:t>
    </dgm:pt>
    <dgm:pt modelId="{B3157A0B-4DF5-184E-A231-4E28F6CBD64A}" type="parTrans" cxnId="{2D2F6201-3A22-2B4C-A376-F91BA19DE9CC}">
      <dgm:prSet/>
      <dgm:spPr/>
      <dgm:t>
        <a:bodyPr/>
        <a:lstStyle/>
        <a:p>
          <a:endParaRPr lang="en-US"/>
        </a:p>
      </dgm:t>
    </dgm:pt>
    <dgm:pt modelId="{0E953BA3-5048-DD47-A4F6-C1071ACCA39E}" type="sibTrans" cxnId="{2D2F6201-3A22-2B4C-A376-F91BA19DE9CC}">
      <dgm:prSet/>
      <dgm:spPr/>
      <dgm:t>
        <a:bodyPr/>
        <a:lstStyle/>
        <a:p>
          <a:endParaRPr lang="en-US"/>
        </a:p>
      </dgm:t>
    </dgm:pt>
    <dgm:pt modelId="{CFBB8E3A-5B69-DC4A-BE58-C258A501B03D}">
      <dgm:prSet phldrT="[Text]"/>
      <dgm:spPr/>
      <dgm:t>
        <a:bodyPr/>
        <a:lstStyle/>
        <a:p>
          <a:r>
            <a:rPr lang="en-US" dirty="0" smtClean="0"/>
            <a:t>Environmental context </a:t>
          </a:r>
          <a:endParaRPr lang="en-US" dirty="0"/>
        </a:p>
      </dgm:t>
    </dgm:pt>
    <dgm:pt modelId="{108A1CEB-59B7-A448-B853-C573176E8C41}" type="parTrans" cxnId="{1CF52AA7-0BA9-8C46-B556-EF36F1093757}">
      <dgm:prSet/>
      <dgm:spPr/>
      <dgm:t>
        <a:bodyPr/>
        <a:lstStyle/>
        <a:p>
          <a:endParaRPr lang="en-US"/>
        </a:p>
      </dgm:t>
    </dgm:pt>
    <dgm:pt modelId="{21F757CA-44DB-414A-8CF0-6C177B3DF563}" type="sibTrans" cxnId="{1CF52AA7-0BA9-8C46-B556-EF36F1093757}">
      <dgm:prSet/>
      <dgm:spPr/>
      <dgm:t>
        <a:bodyPr/>
        <a:lstStyle/>
        <a:p>
          <a:endParaRPr lang="en-US"/>
        </a:p>
      </dgm:t>
    </dgm:pt>
    <dgm:pt modelId="{78F6DB58-5381-F340-9234-16D8E982DFAD}">
      <dgm:prSet phldrT="[Text]"/>
      <dgm:spPr/>
      <dgm:t>
        <a:bodyPr/>
        <a:lstStyle/>
        <a:p>
          <a:r>
            <a:rPr lang="en-US" dirty="0" smtClean="0"/>
            <a:t>Functional  and </a:t>
          </a:r>
          <a:r>
            <a:rPr lang="en-US" dirty="0" err="1" smtClean="0"/>
            <a:t>Focussed</a:t>
          </a:r>
          <a:endParaRPr lang="en-US" dirty="0"/>
        </a:p>
      </dgm:t>
    </dgm:pt>
    <dgm:pt modelId="{21FB8E23-AF3B-154B-BE72-476B1B1D96CD}" type="parTrans" cxnId="{945ECFF4-B9EE-A944-86DD-0B7F05A509CA}">
      <dgm:prSet/>
      <dgm:spPr/>
      <dgm:t>
        <a:bodyPr/>
        <a:lstStyle/>
        <a:p>
          <a:endParaRPr lang="en-US"/>
        </a:p>
      </dgm:t>
    </dgm:pt>
    <dgm:pt modelId="{99C67F88-BE8A-0A40-9373-18FDB2235D43}" type="sibTrans" cxnId="{945ECFF4-B9EE-A944-86DD-0B7F05A509CA}">
      <dgm:prSet/>
      <dgm:spPr/>
      <dgm:t>
        <a:bodyPr/>
        <a:lstStyle/>
        <a:p>
          <a:endParaRPr lang="en-US"/>
        </a:p>
      </dgm:t>
    </dgm:pt>
    <dgm:pt modelId="{74A775CE-1A4E-F74A-B696-4E65013D006B}" type="pres">
      <dgm:prSet presAssocID="{CA0B3A90-3CE9-6744-8CEB-9B43A3A6FF2E}" presName="diagram" presStyleCnt="0">
        <dgm:presLayoutVars>
          <dgm:chMax val="1"/>
          <dgm:dir/>
          <dgm:animLvl val="ctr"/>
          <dgm:resizeHandles val="exact"/>
        </dgm:presLayoutVars>
      </dgm:prSet>
      <dgm:spPr/>
      <dgm:t>
        <a:bodyPr/>
        <a:lstStyle/>
        <a:p>
          <a:endParaRPr lang="en-GB"/>
        </a:p>
      </dgm:t>
    </dgm:pt>
    <dgm:pt modelId="{638CCE63-31CF-F44F-80D4-32F594825687}" type="pres">
      <dgm:prSet presAssocID="{CA0B3A90-3CE9-6744-8CEB-9B43A3A6FF2E}" presName="matrix" presStyleCnt="0"/>
      <dgm:spPr/>
    </dgm:pt>
    <dgm:pt modelId="{1CF69C28-72E6-3E46-9EDA-25038BF1E501}" type="pres">
      <dgm:prSet presAssocID="{CA0B3A90-3CE9-6744-8CEB-9B43A3A6FF2E}" presName="tile1" presStyleLbl="node1" presStyleIdx="0" presStyleCnt="4"/>
      <dgm:spPr/>
      <dgm:t>
        <a:bodyPr/>
        <a:lstStyle/>
        <a:p>
          <a:endParaRPr lang="en-GB"/>
        </a:p>
      </dgm:t>
    </dgm:pt>
    <dgm:pt modelId="{2F8DE4AD-D6DB-5B46-9D55-83F2439E39C1}" type="pres">
      <dgm:prSet presAssocID="{CA0B3A90-3CE9-6744-8CEB-9B43A3A6FF2E}" presName="tile1text" presStyleLbl="node1" presStyleIdx="0" presStyleCnt="4">
        <dgm:presLayoutVars>
          <dgm:chMax val="0"/>
          <dgm:chPref val="0"/>
          <dgm:bulletEnabled val="1"/>
        </dgm:presLayoutVars>
      </dgm:prSet>
      <dgm:spPr/>
      <dgm:t>
        <a:bodyPr/>
        <a:lstStyle/>
        <a:p>
          <a:endParaRPr lang="en-GB"/>
        </a:p>
      </dgm:t>
    </dgm:pt>
    <dgm:pt modelId="{63392A79-B157-9A48-98A4-0025863C8FD4}" type="pres">
      <dgm:prSet presAssocID="{CA0B3A90-3CE9-6744-8CEB-9B43A3A6FF2E}" presName="tile2" presStyleLbl="node1" presStyleIdx="1" presStyleCnt="4"/>
      <dgm:spPr/>
      <dgm:t>
        <a:bodyPr/>
        <a:lstStyle/>
        <a:p>
          <a:endParaRPr lang="en-GB"/>
        </a:p>
      </dgm:t>
    </dgm:pt>
    <dgm:pt modelId="{242EB80A-8322-CA48-89C6-C54DB4753B57}" type="pres">
      <dgm:prSet presAssocID="{CA0B3A90-3CE9-6744-8CEB-9B43A3A6FF2E}" presName="tile2text" presStyleLbl="node1" presStyleIdx="1" presStyleCnt="4">
        <dgm:presLayoutVars>
          <dgm:chMax val="0"/>
          <dgm:chPref val="0"/>
          <dgm:bulletEnabled val="1"/>
        </dgm:presLayoutVars>
      </dgm:prSet>
      <dgm:spPr/>
      <dgm:t>
        <a:bodyPr/>
        <a:lstStyle/>
        <a:p>
          <a:endParaRPr lang="en-GB"/>
        </a:p>
      </dgm:t>
    </dgm:pt>
    <dgm:pt modelId="{F3D607DF-4D99-494C-982C-1E81A30A8489}" type="pres">
      <dgm:prSet presAssocID="{CA0B3A90-3CE9-6744-8CEB-9B43A3A6FF2E}" presName="tile3" presStyleLbl="node1" presStyleIdx="2" presStyleCnt="4"/>
      <dgm:spPr/>
      <dgm:t>
        <a:bodyPr/>
        <a:lstStyle/>
        <a:p>
          <a:endParaRPr lang="en-US"/>
        </a:p>
      </dgm:t>
    </dgm:pt>
    <dgm:pt modelId="{CD3397E5-4A56-6448-8870-7CC570BAC9C7}" type="pres">
      <dgm:prSet presAssocID="{CA0B3A90-3CE9-6744-8CEB-9B43A3A6FF2E}" presName="tile3text" presStyleLbl="node1" presStyleIdx="2" presStyleCnt="4">
        <dgm:presLayoutVars>
          <dgm:chMax val="0"/>
          <dgm:chPref val="0"/>
          <dgm:bulletEnabled val="1"/>
        </dgm:presLayoutVars>
      </dgm:prSet>
      <dgm:spPr/>
      <dgm:t>
        <a:bodyPr/>
        <a:lstStyle/>
        <a:p>
          <a:endParaRPr lang="en-US"/>
        </a:p>
      </dgm:t>
    </dgm:pt>
    <dgm:pt modelId="{CAAFBDA2-B1A6-9345-B632-5BC3A2EA807E}" type="pres">
      <dgm:prSet presAssocID="{CA0B3A90-3CE9-6744-8CEB-9B43A3A6FF2E}" presName="tile4" presStyleLbl="node1" presStyleIdx="3" presStyleCnt="4"/>
      <dgm:spPr/>
      <dgm:t>
        <a:bodyPr/>
        <a:lstStyle/>
        <a:p>
          <a:endParaRPr lang="en-GB"/>
        </a:p>
      </dgm:t>
    </dgm:pt>
    <dgm:pt modelId="{512E76D1-1129-A84B-BFC3-7C911D2D2D1E}" type="pres">
      <dgm:prSet presAssocID="{CA0B3A90-3CE9-6744-8CEB-9B43A3A6FF2E}" presName="tile4text" presStyleLbl="node1" presStyleIdx="3" presStyleCnt="4">
        <dgm:presLayoutVars>
          <dgm:chMax val="0"/>
          <dgm:chPref val="0"/>
          <dgm:bulletEnabled val="1"/>
        </dgm:presLayoutVars>
      </dgm:prSet>
      <dgm:spPr/>
      <dgm:t>
        <a:bodyPr/>
        <a:lstStyle/>
        <a:p>
          <a:endParaRPr lang="en-GB"/>
        </a:p>
      </dgm:t>
    </dgm:pt>
    <dgm:pt modelId="{D35189FF-DCC2-A840-8F45-827D86A8533B}" type="pres">
      <dgm:prSet presAssocID="{CA0B3A90-3CE9-6744-8CEB-9B43A3A6FF2E}" presName="centerTile" presStyleLbl="fgShp" presStyleIdx="0" presStyleCnt="1">
        <dgm:presLayoutVars>
          <dgm:chMax val="0"/>
          <dgm:chPref val="0"/>
        </dgm:presLayoutVars>
      </dgm:prSet>
      <dgm:spPr/>
      <dgm:t>
        <a:bodyPr/>
        <a:lstStyle/>
        <a:p>
          <a:endParaRPr lang="en-US"/>
        </a:p>
      </dgm:t>
    </dgm:pt>
  </dgm:ptLst>
  <dgm:cxnLst>
    <dgm:cxn modelId="{94D28CBF-B2D6-E54D-B3B8-F40D69F902C4}" type="presOf" srcId="{544AAA71-F7AF-4240-8C05-C3517588A73C}" destId="{D35189FF-DCC2-A840-8F45-827D86A8533B}" srcOrd="0" destOrd="0" presId="urn:microsoft.com/office/officeart/2005/8/layout/matrix1"/>
    <dgm:cxn modelId="{3264006D-CA4E-5A4C-9508-4F02E113BD57}" type="presOf" srcId="{CA0B3A90-3CE9-6744-8CEB-9B43A3A6FF2E}" destId="{74A775CE-1A4E-F74A-B696-4E65013D006B}" srcOrd="0" destOrd="0" presId="urn:microsoft.com/office/officeart/2005/8/layout/matrix1"/>
    <dgm:cxn modelId="{9F5D1A83-E8E2-6041-A4CB-4C7DB1EF3DD1}" type="presOf" srcId="{0AD5F4F7-2EEB-AA4A-838E-1D52102B281B}" destId="{2F8DE4AD-D6DB-5B46-9D55-83F2439E39C1}" srcOrd="1" destOrd="0" presId="urn:microsoft.com/office/officeart/2005/8/layout/matrix1"/>
    <dgm:cxn modelId="{2D2F6201-3A22-2B4C-A376-F91BA19DE9CC}" srcId="{544AAA71-F7AF-4240-8C05-C3517588A73C}" destId="{EDC59E31-3866-FD45-B977-18EE6D13FF0D}" srcOrd="1" destOrd="0" parTransId="{B3157A0B-4DF5-184E-A231-4E28F6CBD64A}" sibTransId="{0E953BA3-5048-DD47-A4F6-C1071ACCA39E}"/>
    <dgm:cxn modelId="{1CF52AA7-0BA9-8C46-B556-EF36F1093757}" srcId="{544AAA71-F7AF-4240-8C05-C3517588A73C}" destId="{CFBB8E3A-5B69-DC4A-BE58-C258A501B03D}" srcOrd="2" destOrd="0" parTransId="{108A1CEB-59B7-A448-B853-C573176E8C41}" sibTransId="{21F757CA-44DB-414A-8CF0-6C177B3DF563}"/>
    <dgm:cxn modelId="{ACD45FE3-771C-834F-84D4-0C7757995AB0}" type="presOf" srcId="{EDC59E31-3866-FD45-B977-18EE6D13FF0D}" destId="{242EB80A-8322-CA48-89C6-C54DB4753B57}" srcOrd="1" destOrd="0" presId="urn:microsoft.com/office/officeart/2005/8/layout/matrix1"/>
    <dgm:cxn modelId="{945ECFF4-B9EE-A944-86DD-0B7F05A509CA}" srcId="{544AAA71-F7AF-4240-8C05-C3517588A73C}" destId="{78F6DB58-5381-F340-9234-16D8E982DFAD}" srcOrd="3" destOrd="0" parTransId="{21FB8E23-AF3B-154B-BE72-476B1B1D96CD}" sibTransId="{99C67F88-BE8A-0A40-9373-18FDB2235D43}"/>
    <dgm:cxn modelId="{DC9F7A14-4392-CE4D-8598-A50BC1BE1EDD}" type="presOf" srcId="{CFBB8E3A-5B69-DC4A-BE58-C258A501B03D}" destId="{F3D607DF-4D99-494C-982C-1E81A30A8489}" srcOrd="0" destOrd="0" presId="urn:microsoft.com/office/officeart/2005/8/layout/matrix1"/>
    <dgm:cxn modelId="{2E247890-672F-3F45-A6EB-6B3F1A4B64A6}" type="presOf" srcId="{0AD5F4F7-2EEB-AA4A-838E-1D52102B281B}" destId="{1CF69C28-72E6-3E46-9EDA-25038BF1E501}" srcOrd="0" destOrd="0" presId="urn:microsoft.com/office/officeart/2005/8/layout/matrix1"/>
    <dgm:cxn modelId="{A3085039-6C35-2A45-88CC-F68A1037955D}" type="presOf" srcId="{EDC59E31-3866-FD45-B977-18EE6D13FF0D}" destId="{63392A79-B157-9A48-98A4-0025863C8FD4}" srcOrd="0" destOrd="0" presId="urn:microsoft.com/office/officeart/2005/8/layout/matrix1"/>
    <dgm:cxn modelId="{229AFCCA-583B-4843-AFE4-640555304BB2}" srcId="{CA0B3A90-3CE9-6744-8CEB-9B43A3A6FF2E}" destId="{544AAA71-F7AF-4240-8C05-C3517588A73C}" srcOrd="0" destOrd="0" parTransId="{1A10AE9D-2759-1A4E-8207-6A6CC758F0A5}" sibTransId="{BFDF953B-169F-BF44-A3F6-0F026E0AE5F1}"/>
    <dgm:cxn modelId="{DA6D0029-96A6-7C4B-AF91-A620077F75DA}" type="presOf" srcId="{78F6DB58-5381-F340-9234-16D8E982DFAD}" destId="{CAAFBDA2-B1A6-9345-B632-5BC3A2EA807E}" srcOrd="0" destOrd="0" presId="urn:microsoft.com/office/officeart/2005/8/layout/matrix1"/>
    <dgm:cxn modelId="{6EAA6CE9-6926-A145-A542-125B08DD9898}" type="presOf" srcId="{CFBB8E3A-5B69-DC4A-BE58-C258A501B03D}" destId="{CD3397E5-4A56-6448-8870-7CC570BAC9C7}" srcOrd="1" destOrd="0" presId="urn:microsoft.com/office/officeart/2005/8/layout/matrix1"/>
    <dgm:cxn modelId="{3BE3D5F7-4A49-1343-A9C0-56E30C335E65}" type="presOf" srcId="{78F6DB58-5381-F340-9234-16D8E982DFAD}" destId="{512E76D1-1129-A84B-BFC3-7C911D2D2D1E}" srcOrd="1" destOrd="0" presId="urn:microsoft.com/office/officeart/2005/8/layout/matrix1"/>
    <dgm:cxn modelId="{402EA145-8F91-0F4F-BACE-14D1F4369976}" srcId="{544AAA71-F7AF-4240-8C05-C3517588A73C}" destId="{0AD5F4F7-2EEB-AA4A-838E-1D52102B281B}" srcOrd="0" destOrd="0" parTransId="{145FDF92-2BA1-A744-A3E5-4E062A956607}" sibTransId="{DB59AB4C-9F40-DC48-9EC8-5453FD7F5A6C}"/>
    <dgm:cxn modelId="{880CC46D-006A-3342-B5E7-A732D58685AE}" type="presParOf" srcId="{74A775CE-1A4E-F74A-B696-4E65013D006B}" destId="{638CCE63-31CF-F44F-80D4-32F594825687}" srcOrd="0" destOrd="0" presId="urn:microsoft.com/office/officeart/2005/8/layout/matrix1"/>
    <dgm:cxn modelId="{99065106-027C-144B-A8B9-82708AC8B7AE}" type="presParOf" srcId="{638CCE63-31CF-F44F-80D4-32F594825687}" destId="{1CF69C28-72E6-3E46-9EDA-25038BF1E501}" srcOrd="0" destOrd="0" presId="urn:microsoft.com/office/officeart/2005/8/layout/matrix1"/>
    <dgm:cxn modelId="{0D61A2A5-1037-E94E-BF77-B97E6D1697E3}" type="presParOf" srcId="{638CCE63-31CF-F44F-80D4-32F594825687}" destId="{2F8DE4AD-D6DB-5B46-9D55-83F2439E39C1}" srcOrd="1" destOrd="0" presId="urn:microsoft.com/office/officeart/2005/8/layout/matrix1"/>
    <dgm:cxn modelId="{49A42092-AC0A-A248-B211-52422873A78D}" type="presParOf" srcId="{638CCE63-31CF-F44F-80D4-32F594825687}" destId="{63392A79-B157-9A48-98A4-0025863C8FD4}" srcOrd="2" destOrd="0" presId="urn:microsoft.com/office/officeart/2005/8/layout/matrix1"/>
    <dgm:cxn modelId="{DB3A8D01-C93E-2746-B46B-CBEB7190BD19}" type="presParOf" srcId="{638CCE63-31CF-F44F-80D4-32F594825687}" destId="{242EB80A-8322-CA48-89C6-C54DB4753B57}" srcOrd="3" destOrd="0" presId="urn:microsoft.com/office/officeart/2005/8/layout/matrix1"/>
    <dgm:cxn modelId="{F664B87C-A30F-5A4F-BEED-4B76AA2D613F}" type="presParOf" srcId="{638CCE63-31CF-F44F-80D4-32F594825687}" destId="{F3D607DF-4D99-494C-982C-1E81A30A8489}" srcOrd="4" destOrd="0" presId="urn:microsoft.com/office/officeart/2005/8/layout/matrix1"/>
    <dgm:cxn modelId="{FCE2BB14-112A-EA4E-BADC-06856A1D03F7}" type="presParOf" srcId="{638CCE63-31CF-F44F-80D4-32F594825687}" destId="{CD3397E5-4A56-6448-8870-7CC570BAC9C7}" srcOrd="5" destOrd="0" presId="urn:microsoft.com/office/officeart/2005/8/layout/matrix1"/>
    <dgm:cxn modelId="{2147EEBD-99E3-D240-8185-506F18AF86FC}" type="presParOf" srcId="{638CCE63-31CF-F44F-80D4-32F594825687}" destId="{CAAFBDA2-B1A6-9345-B632-5BC3A2EA807E}" srcOrd="6" destOrd="0" presId="urn:microsoft.com/office/officeart/2005/8/layout/matrix1"/>
    <dgm:cxn modelId="{B64E5ACC-117E-564E-BD29-7617FD7C0F4D}" type="presParOf" srcId="{638CCE63-31CF-F44F-80D4-32F594825687}" destId="{512E76D1-1129-A84B-BFC3-7C911D2D2D1E}" srcOrd="7" destOrd="0" presId="urn:microsoft.com/office/officeart/2005/8/layout/matrix1"/>
    <dgm:cxn modelId="{E7076EB1-C9A5-1F41-9CA7-912D855B79F5}" type="presParOf" srcId="{74A775CE-1A4E-F74A-B696-4E65013D006B}" destId="{D35189FF-DCC2-A840-8F45-827D86A8533B}"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A0B3A90-3CE9-6744-8CEB-9B43A3A6FF2E}" type="doc">
      <dgm:prSet loTypeId="urn:microsoft.com/office/officeart/2005/8/layout/matrix1" loCatId="" qsTypeId="urn:microsoft.com/office/officeart/2005/8/quickstyle/simple4" qsCatId="simple" csTypeId="urn:microsoft.com/office/officeart/2005/8/colors/accent1_2" csCatId="accent1" phldr="1"/>
      <dgm:spPr/>
      <dgm:t>
        <a:bodyPr/>
        <a:lstStyle/>
        <a:p>
          <a:endParaRPr lang="en-US"/>
        </a:p>
      </dgm:t>
    </dgm:pt>
    <dgm:pt modelId="{544AAA71-F7AF-4240-8C05-C3517588A73C}">
      <dgm:prSet phldrT="[Text]"/>
      <dgm:spPr/>
      <dgm:t>
        <a:bodyPr/>
        <a:lstStyle/>
        <a:p>
          <a:r>
            <a:rPr lang="en-US" dirty="0" smtClean="0"/>
            <a:t>Team Coach</a:t>
          </a:r>
          <a:endParaRPr lang="en-US" dirty="0"/>
        </a:p>
      </dgm:t>
    </dgm:pt>
    <dgm:pt modelId="{1A10AE9D-2759-1A4E-8207-6A6CC758F0A5}" type="parTrans" cxnId="{229AFCCA-583B-4843-AFE4-640555304BB2}">
      <dgm:prSet/>
      <dgm:spPr/>
      <dgm:t>
        <a:bodyPr/>
        <a:lstStyle/>
        <a:p>
          <a:endParaRPr lang="en-US"/>
        </a:p>
      </dgm:t>
    </dgm:pt>
    <dgm:pt modelId="{BFDF953B-169F-BF44-A3F6-0F026E0AE5F1}" type="sibTrans" cxnId="{229AFCCA-583B-4843-AFE4-640555304BB2}">
      <dgm:prSet/>
      <dgm:spPr/>
      <dgm:t>
        <a:bodyPr/>
        <a:lstStyle/>
        <a:p>
          <a:endParaRPr lang="en-US"/>
        </a:p>
      </dgm:t>
    </dgm:pt>
    <dgm:pt modelId="{0AD5F4F7-2EEB-AA4A-838E-1D52102B281B}">
      <dgm:prSet phldrT="[Text]"/>
      <dgm:spPr/>
      <dgm:t>
        <a:bodyPr/>
        <a:lstStyle/>
        <a:p>
          <a:r>
            <a:rPr lang="en-US" dirty="0" smtClean="0"/>
            <a:t>Learning environment</a:t>
          </a:r>
          <a:endParaRPr lang="en-US" dirty="0"/>
        </a:p>
      </dgm:t>
    </dgm:pt>
    <dgm:pt modelId="{145FDF92-2BA1-A744-A3E5-4E062A956607}" type="parTrans" cxnId="{402EA145-8F91-0F4F-BACE-14D1F4369976}">
      <dgm:prSet/>
      <dgm:spPr/>
      <dgm:t>
        <a:bodyPr/>
        <a:lstStyle/>
        <a:p>
          <a:endParaRPr lang="en-US"/>
        </a:p>
      </dgm:t>
    </dgm:pt>
    <dgm:pt modelId="{DB59AB4C-9F40-DC48-9EC8-5453FD7F5A6C}" type="sibTrans" cxnId="{402EA145-8F91-0F4F-BACE-14D1F4369976}">
      <dgm:prSet/>
      <dgm:spPr/>
      <dgm:t>
        <a:bodyPr/>
        <a:lstStyle/>
        <a:p>
          <a:endParaRPr lang="en-US"/>
        </a:p>
      </dgm:t>
    </dgm:pt>
    <dgm:pt modelId="{EDC59E31-3866-FD45-B977-18EE6D13FF0D}">
      <dgm:prSet phldrT="[Text]"/>
      <dgm:spPr/>
      <dgm:t>
        <a:bodyPr/>
        <a:lstStyle/>
        <a:p>
          <a:r>
            <a:rPr lang="en-US" dirty="0" smtClean="0"/>
            <a:t>Interpersonal relationships</a:t>
          </a:r>
          <a:endParaRPr lang="en-US" dirty="0"/>
        </a:p>
      </dgm:t>
    </dgm:pt>
    <dgm:pt modelId="{B3157A0B-4DF5-184E-A231-4E28F6CBD64A}" type="parTrans" cxnId="{2D2F6201-3A22-2B4C-A376-F91BA19DE9CC}">
      <dgm:prSet/>
      <dgm:spPr/>
      <dgm:t>
        <a:bodyPr/>
        <a:lstStyle/>
        <a:p>
          <a:endParaRPr lang="en-US"/>
        </a:p>
      </dgm:t>
    </dgm:pt>
    <dgm:pt modelId="{0E953BA3-5048-DD47-A4F6-C1071ACCA39E}" type="sibTrans" cxnId="{2D2F6201-3A22-2B4C-A376-F91BA19DE9CC}">
      <dgm:prSet/>
      <dgm:spPr/>
      <dgm:t>
        <a:bodyPr/>
        <a:lstStyle/>
        <a:p>
          <a:endParaRPr lang="en-US"/>
        </a:p>
      </dgm:t>
    </dgm:pt>
    <dgm:pt modelId="{CFBB8E3A-5B69-DC4A-BE58-C258A501B03D}">
      <dgm:prSet phldrT="[Text]"/>
      <dgm:spPr/>
      <dgm:t>
        <a:bodyPr/>
        <a:lstStyle/>
        <a:p>
          <a:r>
            <a:rPr lang="en-US" dirty="0" smtClean="0"/>
            <a:t>Environmental context </a:t>
          </a:r>
          <a:endParaRPr lang="en-US" dirty="0"/>
        </a:p>
      </dgm:t>
    </dgm:pt>
    <dgm:pt modelId="{108A1CEB-59B7-A448-B853-C573176E8C41}" type="parTrans" cxnId="{1CF52AA7-0BA9-8C46-B556-EF36F1093757}">
      <dgm:prSet/>
      <dgm:spPr/>
      <dgm:t>
        <a:bodyPr/>
        <a:lstStyle/>
        <a:p>
          <a:endParaRPr lang="en-US"/>
        </a:p>
      </dgm:t>
    </dgm:pt>
    <dgm:pt modelId="{21F757CA-44DB-414A-8CF0-6C177B3DF563}" type="sibTrans" cxnId="{1CF52AA7-0BA9-8C46-B556-EF36F1093757}">
      <dgm:prSet/>
      <dgm:spPr/>
      <dgm:t>
        <a:bodyPr/>
        <a:lstStyle/>
        <a:p>
          <a:endParaRPr lang="en-US"/>
        </a:p>
      </dgm:t>
    </dgm:pt>
    <dgm:pt modelId="{78F6DB58-5381-F340-9234-16D8E982DFAD}">
      <dgm:prSet phldrT="[Text]"/>
      <dgm:spPr/>
      <dgm:t>
        <a:bodyPr/>
        <a:lstStyle/>
        <a:p>
          <a:r>
            <a:rPr lang="en-US" dirty="0" smtClean="0"/>
            <a:t>Functional  and Focused</a:t>
          </a:r>
          <a:endParaRPr lang="en-US" dirty="0"/>
        </a:p>
      </dgm:t>
    </dgm:pt>
    <dgm:pt modelId="{21FB8E23-AF3B-154B-BE72-476B1B1D96CD}" type="parTrans" cxnId="{945ECFF4-B9EE-A944-86DD-0B7F05A509CA}">
      <dgm:prSet/>
      <dgm:spPr/>
      <dgm:t>
        <a:bodyPr/>
        <a:lstStyle/>
        <a:p>
          <a:endParaRPr lang="en-US"/>
        </a:p>
      </dgm:t>
    </dgm:pt>
    <dgm:pt modelId="{99C67F88-BE8A-0A40-9373-18FDB2235D43}" type="sibTrans" cxnId="{945ECFF4-B9EE-A944-86DD-0B7F05A509CA}">
      <dgm:prSet/>
      <dgm:spPr/>
      <dgm:t>
        <a:bodyPr/>
        <a:lstStyle/>
        <a:p>
          <a:endParaRPr lang="en-US"/>
        </a:p>
      </dgm:t>
    </dgm:pt>
    <dgm:pt modelId="{74A775CE-1A4E-F74A-B696-4E65013D006B}" type="pres">
      <dgm:prSet presAssocID="{CA0B3A90-3CE9-6744-8CEB-9B43A3A6FF2E}" presName="diagram" presStyleCnt="0">
        <dgm:presLayoutVars>
          <dgm:chMax val="1"/>
          <dgm:dir/>
          <dgm:animLvl val="ctr"/>
          <dgm:resizeHandles val="exact"/>
        </dgm:presLayoutVars>
      </dgm:prSet>
      <dgm:spPr/>
      <dgm:t>
        <a:bodyPr/>
        <a:lstStyle/>
        <a:p>
          <a:endParaRPr lang="en-GB"/>
        </a:p>
      </dgm:t>
    </dgm:pt>
    <dgm:pt modelId="{638CCE63-31CF-F44F-80D4-32F594825687}" type="pres">
      <dgm:prSet presAssocID="{CA0B3A90-3CE9-6744-8CEB-9B43A3A6FF2E}" presName="matrix" presStyleCnt="0"/>
      <dgm:spPr/>
    </dgm:pt>
    <dgm:pt modelId="{1CF69C28-72E6-3E46-9EDA-25038BF1E501}" type="pres">
      <dgm:prSet presAssocID="{CA0B3A90-3CE9-6744-8CEB-9B43A3A6FF2E}" presName="tile1" presStyleLbl="node1" presStyleIdx="0" presStyleCnt="4"/>
      <dgm:spPr/>
      <dgm:t>
        <a:bodyPr/>
        <a:lstStyle/>
        <a:p>
          <a:endParaRPr lang="en-GB"/>
        </a:p>
      </dgm:t>
    </dgm:pt>
    <dgm:pt modelId="{2F8DE4AD-D6DB-5B46-9D55-83F2439E39C1}" type="pres">
      <dgm:prSet presAssocID="{CA0B3A90-3CE9-6744-8CEB-9B43A3A6FF2E}" presName="tile1text" presStyleLbl="node1" presStyleIdx="0" presStyleCnt="4">
        <dgm:presLayoutVars>
          <dgm:chMax val="0"/>
          <dgm:chPref val="0"/>
          <dgm:bulletEnabled val="1"/>
        </dgm:presLayoutVars>
      </dgm:prSet>
      <dgm:spPr/>
      <dgm:t>
        <a:bodyPr/>
        <a:lstStyle/>
        <a:p>
          <a:endParaRPr lang="en-GB"/>
        </a:p>
      </dgm:t>
    </dgm:pt>
    <dgm:pt modelId="{63392A79-B157-9A48-98A4-0025863C8FD4}" type="pres">
      <dgm:prSet presAssocID="{CA0B3A90-3CE9-6744-8CEB-9B43A3A6FF2E}" presName="tile2" presStyleLbl="node1" presStyleIdx="1" presStyleCnt="4"/>
      <dgm:spPr/>
      <dgm:t>
        <a:bodyPr/>
        <a:lstStyle/>
        <a:p>
          <a:endParaRPr lang="en-GB"/>
        </a:p>
      </dgm:t>
    </dgm:pt>
    <dgm:pt modelId="{242EB80A-8322-CA48-89C6-C54DB4753B57}" type="pres">
      <dgm:prSet presAssocID="{CA0B3A90-3CE9-6744-8CEB-9B43A3A6FF2E}" presName="tile2text" presStyleLbl="node1" presStyleIdx="1" presStyleCnt="4">
        <dgm:presLayoutVars>
          <dgm:chMax val="0"/>
          <dgm:chPref val="0"/>
          <dgm:bulletEnabled val="1"/>
        </dgm:presLayoutVars>
      </dgm:prSet>
      <dgm:spPr/>
      <dgm:t>
        <a:bodyPr/>
        <a:lstStyle/>
        <a:p>
          <a:endParaRPr lang="en-GB"/>
        </a:p>
      </dgm:t>
    </dgm:pt>
    <dgm:pt modelId="{F3D607DF-4D99-494C-982C-1E81A30A8489}" type="pres">
      <dgm:prSet presAssocID="{CA0B3A90-3CE9-6744-8CEB-9B43A3A6FF2E}" presName="tile3" presStyleLbl="node1" presStyleIdx="2" presStyleCnt="4"/>
      <dgm:spPr/>
      <dgm:t>
        <a:bodyPr/>
        <a:lstStyle/>
        <a:p>
          <a:endParaRPr lang="en-US"/>
        </a:p>
      </dgm:t>
    </dgm:pt>
    <dgm:pt modelId="{CD3397E5-4A56-6448-8870-7CC570BAC9C7}" type="pres">
      <dgm:prSet presAssocID="{CA0B3A90-3CE9-6744-8CEB-9B43A3A6FF2E}" presName="tile3text" presStyleLbl="node1" presStyleIdx="2" presStyleCnt="4">
        <dgm:presLayoutVars>
          <dgm:chMax val="0"/>
          <dgm:chPref val="0"/>
          <dgm:bulletEnabled val="1"/>
        </dgm:presLayoutVars>
      </dgm:prSet>
      <dgm:spPr/>
      <dgm:t>
        <a:bodyPr/>
        <a:lstStyle/>
        <a:p>
          <a:endParaRPr lang="en-US"/>
        </a:p>
      </dgm:t>
    </dgm:pt>
    <dgm:pt modelId="{CAAFBDA2-B1A6-9345-B632-5BC3A2EA807E}" type="pres">
      <dgm:prSet presAssocID="{CA0B3A90-3CE9-6744-8CEB-9B43A3A6FF2E}" presName="tile4" presStyleLbl="node1" presStyleIdx="3" presStyleCnt="4"/>
      <dgm:spPr/>
      <dgm:t>
        <a:bodyPr/>
        <a:lstStyle/>
        <a:p>
          <a:endParaRPr lang="en-GB"/>
        </a:p>
      </dgm:t>
    </dgm:pt>
    <dgm:pt modelId="{512E76D1-1129-A84B-BFC3-7C911D2D2D1E}" type="pres">
      <dgm:prSet presAssocID="{CA0B3A90-3CE9-6744-8CEB-9B43A3A6FF2E}" presName="tile4text" presStyleLbl="node1" presStyleIdx="3" presStyleCnt="4">
        <dgm:presLayoutVars>
          <dgm:chMax val="0"/>
          <dgm:chPref val="0"/>
          <dgm:bulletEnabled val="1"/>
        </dgm:presLayoutVars>
      </dgm:prSet>
      <dgm:spPr/>
      <dgm:t>
        <a:bodyPr/>
        <a:lstStyle/>
        <a:p>
          <a:endParaRPr lang="en-GB"/>
        </a:p>
      </dgm:t>
    </dgm:pt>
    <dgm:pt modelId="{D35189FF-DCC2-A840-8F45-827D86A8533B}" type="pres">
      <dgm:prSet presAssocID="{CA0B3A90-3CE9-6744-8CEB-9B43A3A6FF2E}" presName="centerTile" presStyleLbl="fgShp" presStyleIdx="0" presStyleCnt="1">
        <dgm:presLayoutVars>
          <dgm:chMax val="0"/>
          <dgm:chPref val="0"/>
        </dgm:presLayoutVars>
      </dgm:prSet>
      <dgm:spPr/>
      <dgm:t>
        <a:bodyPr/>
        <a:lstStyle/>
        <a:p>
          <a:endParaRPr lang="en-US"/>
        </a:p>
      </dgm:t>
    </dgm:pt>
  </dgm:ptLst>
  <dgm:cxnLst>
    <dgm:cxn modelId="{1DE86443-24D3-8E47-B882-A5512355BA48}" type="presOf" srcId="{CA0B3A90-3CE9-6744-8CEB-9B43A3A6FF2E}" destId="{74A775CE-1A4E-F74A-B696-4E65013D006B}" srcOrd="0" destOrd="0" presId="urn:microsoft.com/office/officeart/2005/8/layout/matrix1"/>
    <dgm:cxn modelId="{04DEECDF-6B2B-9C4C-A6D5-D9980CB480E7}" type="presOf" srcId="{78F6DB58-5381-F340-9234-16D8E982DFAD}" destId="{CAAFBDA2-B1A6-9345-B632-5BC3A2EA807E}" srcOrd="0" destOrd="0" presId="urn:microsoft.com/office/officeart/2005/8/layout/matrix1"/>
    <dgm:cxn modelId="{405136AC-FAB3-7846-A26A-3A7245DEA37A}" type="presOf" srcId="{EDC59E31-3866-FD45-B977-18EE6D13FF0D}" destId="{63392A79-B157-9A48-98A4-0025863C8FD4}" srcOrd="0" destOrd="0" presId="urn:microsoft.com/office/officeart/2005/8/layout/matrix1"/>
    <dgm:cxn modelId="{BD44B8ED-61F3-1B42-A1D7-E931229FD0BE}" type="presOf" srcId="{CFBB8E3A-5B69-DC4A-BE58-C258A501B03D}" destId="{CD3397E5-4A56-6448-8870-7CC570BAC9C7}" srcOrd="1" destOrd="0" presId="urn:microsoft.com/office/officeart/2005/8/layout/matrix1"/>
    <dgm:cxn modelId="{38BD1023-75AC-C04D-9807-DE8D5B1A1AB4}" type="presOf" srcId="{544AAA71-F7AF-4240-8C05-C3517588A73C}" destId="{D35189FF-DCC2-A840-8F45-827D86A8533B}" srcOrd="0" destOrd="0" presId="urn:microsoft.com/office/officeart/2005/8/layout/matrix1"/>
    <dgm:cxn modelId="{945ECFF4-B9EE-A944-86DD-0B7F05A509CA}" srcId="{544AAA71-F7AF-4240-8C05-C3517588A73C}" destId="{78F6DB58-5381-F340-9234-16D8E982DFAD}" srcOrd="3" destOrd="0" parTransId="{21FB8E23-AF3B-154B-BE72-476B1B1D96CD}" sibTransId="{99C67F88-BE8A-0A40-9373-18FDB2235D43}"/>
    <dgm:cxn modelId="{49098840-9BA8-E94F-B217-275B00C1F2A8}" type="presOf" srcId="{0AD5F4F7-2EEB-AA4A-838E-1D52102B281B}" destId="{2F8DE4AD-D6DB-5B46-9D55-83F2439E39C1}" srcOrd="1" destOrd="0" presId="urn:microsoft.com/office/officeart/2005/8/layout/matrix1"/>
    <dgm:cxn modelId="{2D2F6201-3A22-2B4C-A376-F91BA19DE9CC}" srcId="{544AAA71-F7AF-4240-8C05-C3517588A73C}" destId="{EDC59E31-3866-FD45-B977-18EE6D13FF0D}" srcOrd="1" destOrd="0" parTransId="{B3157A0B-4DF5-184E-A231-4E28F6CBD64A}" sibTransId="{0E953BA3-5048-DD47-A4F6-C1071ACCA39E}"/>
    <dgm:cxn modelId="{402EA145-8F91-0F4F-BACE-14D1F4369976}" srcId="{544AAA71-F7AF-4240-8C05-C3517588A73C}" destId="{0AD5F4F7-2EEB-AA4A-838E-1D52102B281B}" srcOrd="0" destOrd="0" parTransId="{145FDF92-2BA1-A744-A3E5-4E062A956607}" sibTransId="{DB59AB4C-9F40-DC48-9EC8-5453FD7F5A6C}"/>
    <dgm:cxn modelId="{1CF52AA7-0BA9-8C46-B556-EF36F1093757}" srcId="{544AAA71-F7AF-4240-8C05-C3517588A73C}" destId="{CFBB8E3A-5B69-DC4A-BE58-C258A501B03D}" srcOrd="2" destOrd="0" parTransId="{108A1CEB-59B7-A448-B853-C573176E8C41}" sibTransId="{21F757CA-44DB-414A-8CF0-6C177B3DF563}"/>
    <dgm:cxn modelId="{5635A006-10AB-DF4B-B185-C05E0195FDE7}" type="presOf" srcId="{0AD5F4F7-2EEB-AA4A-838E-1D52102B281B}" destId="{1CF69C28-72E6-3E46-9EDA-25038BF1E501}" srcOrd="0" destOrd="0" presId="urn:microsoft.com/office/officeart/2005/8/layout/matrix1"/>
    <dgm:cxn modelId="{A934805F-1915-5644-A7D9-C49C9E7D3180}" type="presOf" srcId="{78F6DB58-5381-F340-9234-16D8E982DFAD}" destId="{512E76D1-1129-A84B-BFC3-7C911D2D2D1E}" srcOrd="1" destOrd="0" presId="urn:microsoft.com/office/officeart/2005/8/layout/matrix1"/>
    <dgm:cxn modelId="{8271E456-20A1-314F-90A0-14F076171D74}" type="presOf" srcId="{EDC59E31-3866-FD45-B977-18EE6D13FF0D}" destId="{242EB80A-8322-CA48-89C6-C54DB4753B57}" srcOrd="1" destOrd="0" presId="urn:microsoft.com/office/officeart/2005/8/layout/matrix1"/>
    <dgm:cxn modelId="{D04973D7-8626-D447-961B-70AAA74049A1}" type="presOf" srcId="{CFBB8E3A-5B69-DC4A-BE58-C258A501B03D}" destId="{F3D607DF-4D99-494C-982C-1E81A30A8489}" srcOrd="0" destOrd="0" presId="urn:microsoft.com/office/officeart/2005/8/layout/matrix1"/>
    <dgm:cxn modelId="{229AFCCA-583B-4843-AFE4-640555304BB2}" srcId="{CA0B3A90-3CE9-6744-8CEB-9B43A3A6FF2E}" destId="{544AAA71-F7AF-4240-8C05-C3517588A73C}" srcOrd="0" destOrd="0" parTransId="{1A10AE9D-2759-1A4E-8207-6A6CC758F0A5}" sibTransId="{BFDF953B-169F-BF44-A3F6-0F026E0AE5F1}"/>
    <dgm:cxn modelId="{4E140682-66A5-B741-B70C-4467AF8D5BC1}" type="presParOf" srcId="{74A775CE-1A4E-F74A-B696-4E65013D006B}" destId="{638CCE63-31CF-F44F-80D4-32F594825687}" srcOrd="0" destOrd="0" presId="urn:microsoft.com/office/officeart/2005/8/layout/matrix1"/>
    <dgm:cxn modelId="{1578FDA5-3845-894A-A278-9F726BAC4706}" type="presParOf" srcId="{638CCE63-31CF-F44F-80D4-32F594825687}" destId="{1CF69C28-72E6-3E46-9EDA-25038BF1E501}" srcOrd="0" destOrd="0" presId="urn:microsoft.com/office/officeart/2005/8/layout/matrix1"/>
    <dgm:cxn modelId="{7CDA040C-6A35-184D-88DB-03CD62819BCB}" type="presParOf" srcId="{638CCE63-31CF-F44F-80D4-32F594825687}" destId="{2F8DE4AD-D6DB-5B46-9D55-83F2439E39C1}" srcOrd="1" destOrd="0" presId="urn:microsoft.com/office/officeart/2005/8/layout/matrix1"/>
    <dgm:cxn modelId="{E2286CE1-D41D-9D42-88B3-32213F2926F9}" type="presParOf" srcId="{638CCE63-31CF-F44F-80D4-32F594825687}" destId="{63392A79-B157-9A48-98A4-0025863C8FD4}" srcOrd="2" destOrd="0" presId="urn:microsoft.com/office/officeart/2005/8/layout/matrix1"/>
    <dgm:cxn modelId="{1F6B5F48-EABD-7547-931F-0F372FA434C6}" type="presParOf" srcId="{638CCE63-31CF-F44F-80D4-32F594825687}" destId="{242EB80A-8322-CA48-89C6-C54DB4753B57}" srcOrd="3" destOrd="0" presId="urn:microsoft.com/office/officeart/2005/8/layout/matrix1"/>
    <dgm:cxn modelId="{B951B877-2D78-124C-BE47-473E4F32CC69}" type="presParOf" srcId="{638CCE63-31CF-F44F-80D4-32F594825687}" destId="{F3D607DF-4D99-494C-982C-1E81A30A8489}" srcOrd="4" destOrd="0" presId="urn:microsoft.com/office/officeart/2005/8/layout/matrix1"/>
    <dgm:cxn modelId="{1444D2EB-D426-5445-8935-8DA2D92B3B81}" type="presParOf" srcId="{638CCE63-31CF-F44F-80D4-32F594825687}" destId="{CD3397E5-4A56-6448-8870-7CC570BAC9C7}" srcOrd="5" destOrd="0" presId="urn:microsoft.com/office/officeart/2005/8/layout/matrix1"/>
    <dgm:cxn modelId="{6F16674C-97A6-514F-8E69-8A92B3B3B1B3}" type="presParOf" srcId="{638CCE63-31CF-F44F-80D4-32F594825687}" destId="{CAAFBDA2-B1A6-9345-B632-5BC3A2EA807E}" srcOrd="6" destOrd="0" presId="urn:microsoft.com/office/officeart/2005/8/layout/matrix1"/>
    <dgm:cxn modelId="{12E004F3-E211-ED44-B26D-15BFAD400620}" type="presParOf" srcId="{638CCE63-31CF-F44F-80D4-32F594825687}" destId="{512E76D1-1129-A84B-BFC3-7C911D2D2D1E}" srcOrd="7" destOrd="0" presId="urn:microsoft.com/office/officeart/2005/8/layout/matrix1"/>
    <dgm:cxn modelId="{668B5FA0-A995-9E4D-BD2F-601DD0DCC89C}" type="presParOf" srcId="{74A775CE-1A4E-F74A-B696-4E65013D006B}" destId="{D35189FF-DCC2-A840-8F45-827D86A8533B}"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435970-44F8-7742-B4B7-B097EACE2408}">
      <dsp:nvSpPr>
        <dsp:cNvPr id="0" name=""/>
        <dsp:cNvSpPr/>
      </dsp:nvSpPr>
      <dsp:spPr>
        <a:xfrm>
          <a:off x="2155507" y="2277603"/>
          <a:ext cx="1784985" cy="1784985"/>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What am I learning about Team coaching</a:t>
          </a:r>
          <a:endParaRPr lang="en-US" sz="2000" kern="1200" dirty="0"/>
        </a:p>
      </dsp:txBody>
      <dsp:txXfrm>
        <a:off x="2416912" y="2539008"/>
        <a:ext cx="1262175" cy="1262175"/>
      </dsp:txXfrm>
    </dsp:sp>
    <dsp:sp modelId="{664002BC-70A0-E84F-89A5-19AADB633A6B}">
      <dsp:nvSpPr>
        <dsp:cNvPr id="0" name=""/>
        <dsp:cNvSpPr/>
      </dsp:nvSpPr>
      <dsp:spPr>
        <a:xfrm rot="12900000">
          <a:off x="871449" y="1920360"/>
          <a:ext cx="1510013" cy="508720"/>
        </a:xfrm>
        <a:prstGeom prst="lef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E9FF56FC-12A4-0240-844E-9C5237ABFB52}">
      <dsp:nvSpPr>
        <dsp:cNvPr id="0" name=""/>
        <dsp:cNvSpPr/>
      </dsp:nvSpPr>
      <dsp:spPr>
        <a:xfrm>
          <a:off x="160123" y="1063372"/>
          <a:ext cx="1695735" cy="1356588"/>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0005" tIns="40005" rIns="40005" bIns="40005" numCol="1" spcCol="1270" anchor="ctr" anchorCtr="0">
          <a:noAutofit/>
        </a:bodyPr>
        <a:lstStyle/>
        <a:p>
          <a:pPr lvl="0" algn="ctr" defTabSz="933450">
            <a:lnSpc>
              <a:spcPct val="90000"/>
            </a:lnSpc>
            <a:spcBef>
              <a:spcPct val="0"/>
            </a:spcBef>
            <a:spcAft>
              <a:spcPct val="35000"/>
            </a:spcAft>
          </a:pPr>
          <a:r>
            <a:rPr lang="en-US" sz="2100" kern="1200" dirty="0" smtClean="0"/>
            <a:t>Research process and philosophy</a:t>
          </a:r>
          <a:endParaRPr lang="en-US" sz="2100" kern="1200" dirty="0"/>
        </a:p>
      </dsp:txBody>
      <dsp:txXfrm>
        <a:off x="199856" y="1103105"/>
        <a:ext cx="1616269" cy="1277122"/>
      </dsp:txXfrm>
    </dsp:sp>
    <dsp:sp modelId="{AC6C19A6-D6E9-794B-911C-FC2BB37E3FE1}">
      <dsp:nvSpPr>
        <dsp:cNvPr id="0" name=""/>
        <dsp:cNvSpPr/>
      </dsp:nvSpPr>
      <dsp:spPr>
        <a:xfrm rot="16200000">
          <a:off x="2292993" y="1180352"/>
          <a:ext cx="1510013" cy="508720"/>
        </a:xfrm>
        <a:prstGeom prst="lef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4BA17E1B-8545-264D-87D7-975C7F822BAA}">
      <dsp:nvSpPr>
        <dsp:cNvPr id="0" name=""/>
        <dsp:cNvSpPr/>
      </dsp:nvSpPr>
      <dsp:spPr>
        <a:xfrm>
          <a:off x="2200132" y="1411"/>
          <a:ext cx="1695735" cy="1356588"/>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0005" tIns="40005" rIns="40005" bIns="40005" numCol="1" spcCol="1270" anchor="ctr" anchorCtr="0">
          <a:noAutofit/>
        </a:bodyPr>
        <a:lstStyle/>
        <a:p>
          <a:pPr lvl="0" algn="ctr" defTabSz="933450">
            <a:lnSpc>
              <a:spcPct val="90000"/>
            </a:lnSpc>
            <a:spcBef>
              <a:spcPct val="0"/>
            </a:spcBef>
            <a:spcAft>
              <a:spcPct val="35000"/>
            </a:spcAft>
          </a:pPr>
          <a:r>
            <a:rPr lang="en-US" sz="2100" kern="1200" dirty="0" smtClean="0"/>
            <a:t>Underpinning theories</a:t>
          </a:r>
          <a:endParaRPr lang="en-US" sz="2100" kern="1200" dirty="0"/>
        </a:p>
      </dsp:txBody>
      <dsp:txXfrm>
        <a:off x="2239865" y="41144"/>
        <a:ext cx="1616269" cy="1277122"/>
      </dsp:txXfrm>
    </dsp:sp>
    <dsp:sp modelId="{D729F024-73D2-A040-98F3-0B693F456DE8}">
      <dsp:nvSpPr>
        <dsp:cNvPr id="0" name=""/>
        <dsp:cNvSpPr/>
      </dsp:nvSpPr>
      <dsp:spPr>
        <a:xfrm rot="19500000">
          <a:off x="3714536" y="1920360"/>
          <a:ext cx="1510013" cy="508720"/>
        </a:xfrm>
        <a:prstGeom prst="lef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16D100E1-B57B-4844-A452-8BADA500C4E5}">
      <dsp:nvSpPr>
        <dsp:cNvPr id="0" name=""/>
        <dsp:cNvSpPr/>
      </dsp:nvSpPr>
      <dsp:spPr>
        <a:xfrm>
          <a:off x="4240140" y="1063372"/>
          <a:ext cx="1695735" cy="1356588"/>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0005" tIns="40005" rIns="40005" bIns="40005" numCol="1" spcCol="1270" anchor="ctr" anchorCtr="0">
          <a:noAutofit/>
        </a:bodyPr>
        <a:lstStyle/>
        <a:p>
          <a:pPr lvl="0" algn="ctr" defTabSz="933450">
            <a:lnSpc>
              <a:spcPct val="90000"/>
            </a:lnSpc>
            <a:spcBef>
              <a:spcPct val="0"/>
            </a:spcBef>
            <a:spcAft>
              <a:spcPct val="35000"/>
            </a:spcAft>
          </a:pPr>
          <a:r>
            <a:rPr lang="en-US" sz="2100" kern="1200" dirty="0" smtClean="0"/>
            <a:t>Share Experiences</a:t>
          </a:r>
          <a:endParaRPr lang="en-US" sz="2100" kern="1200" dirty="0"/>
        </a:p>
      </dsp:txBody>
      <dsp:txXfrm>
        <a:off x="4279873" y="1103105"/>
        <a:ext cx="1616269" cy="127712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9C968F-9156-6E42-9405-421E10D95DA6}">
      <dsp:nvSpPr>
        <dsp:cNvPr id="0" name=""/>
        <dsp:cNvSpPr/>
      </dsp:nvSpPr>
      <dsp:spPr>
        <a:xfrm>
          <a:off x="765175" y="100169"/>
          <a:ext cx="2072473" cy="2072473"/>
        </a:xfrm>
        <a:prstGeom prst="ellipse">
          <a:avLst/>
        </a:prstGeom>
        <a:gradFill rotWithShape="0">
          <a:gsLst>
            <a:gs pos="0">
              <a:schemeClr val="accent1">
                <a:alpha val="50000"/>
                <a:hueOff val="0"/>
                <a:satOff val="0"/>
                <a:lumOff val="0"/>
                <a:alphaOff val="0"/>
                <a:shade val="51000"/>
                <a:satMod val="130000"/>
              </a:schemeClr>
            </a:gs>
            <a:gs pos="80000">
              <a:schemeClr val="accent1">
                <a:alpha val="50000"/>
                <a:hueOff val="0"/>
                <a:satOff val="0"/>
                <a:lumOff val="0"/>
                <a:alphaOff val="0"/>
                <a:shade val="93000"/>
                <a:satMod val="130000"/>
              </a:schemeClr>
            </a:gs>
            <a:gs pos="100000">
              <a:schemeClr val="accent1">
                <a:alpha val="50000"/>
                <a:hueOff val="0"/>
                <a:satOff val="0"/>
                <a:lumOff val="0"/>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en-US" sz="1800" kern="1200" dirty="0" smtClean="0"/>
            <a:t>Theory and Practice</a:t>
          </a:r>
          <a:endParaRPr lang="en-US" sz="1800" kern="1200" dirty="0"/>
        </a:p>
      </dsp:txBody>
      <dsp:txXfrm>
        <a:off x="1041505" y="462852"/>
        <a:ext cx="1519813" cy="932612"/>
      </dsp:txXfrm>
    </dsp:sp>
    <dsp:sp modelId="{5DEECA6F-2082-5C49-AC32-6614D182A11A}">
      <dsp:nvSpPr>
        <dsp:cNvPr id="0" name=""/>
        <dsp:cNvSpPr/>
      </dsp:nvSpPr>
      <dsp:spPr>
        <a:xfrm>
          <a:off x="1512993" y="1395465"/>
          <a:ext cx="2072473" cy="2072473"/>
        </a:xfrm>
        <a:prstGeom prst="ellipse">
          <a:avLst/>
        </a:prstGeom>
        <a:gradFill rotWithShape="0">
          <a:gsLst>
            <a:gs pos="0">
              <a:schemeClr val="accent1">
                <a:alpha val="50000"/>
                <a:hueOff val="0"/>
                <a:satOff val="0"/>
                <a:lumOff val="0"/>
                <a:alphaOff val="0"/>
                <a:shade val="51000"/>
                <a:satMod val="130000"/>
              </a:schemeClr>
            </a:gs>
            <a:gs pos="80000">
              <a:schemeClr val="accent1">
                <a:alpha val="50000"/>
                <a:hueOff val="0"/>
                <a:satOff val="0"/>
                <a:lumOff val="0"/>
                <a:alphaOff val="0"/>
                <a:shade val="93000"/>
                <a:satMod val="130000"/>
              </a:schemeClr>
            </a:gs>
            <a:gs pos="100000">
              <a:schemeClr val="accent1">
                <a:alpha val="50000"/>
                <a:hueOff val="0"/>
                <a:satOff val="0"/>
                <a:lumOff val="0"/>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en-US" sz="1800" kern="1200" dirty="0" smtClean="0"/>
            <a:t>Action and reflection</a:t>
          </a:r>
          <a:endParaRPr lang="en-US" sz="1800" kern="1200" dirty="0"/>
        </a:p>
      </dsp:txBody>
      <dsp:txXfrm>
        <a:off x="2146824" y="1930854"/>
        <a:ext cx="1243483" cy="1139860"/>
      </dsp:txXfrm>
    </dsp:sp>
    <dsp:sp modelId="{0F2AE69F-19E8-5A49-9FC9-492F55A02190}">
      <dsp:nvSpPr>
        <dsp:cNvPr id="0" name=""/>
        <dsp:cNvSpPr/>
      </dsp:nvSpPr>
      <dsp:spPr>
        <a:xfrm>
          <a:off x="17358" y="1395465"/>
          <a:ext cx="2072473" cy="2072473"/>
        </a:xfrm>
        <a:prstGeom prst="ellipse">
          <a:avLst/>
        </a:prstGeom>
        <a:gradFill rotWithShape="0">
          <a:gsLst>
            <a:gs pos="0">
              <a:schemeClr val="accent1">
                <a:alpha val="50000"/>
                <a:hueOff val="0"/>
                <a:satOff val="0"/>
                <a:lumOff val="0"/>
                <a:alphaOff val="0"/>
                <a:shade val="51000"/>
                <a:satMod val="130000"/>
              </a:schemeClr>
            </a:gs>
            <a:gs pos="80000">
              <a:schemeClr val="accent1">
                <a:alpha val="50000"/>
                <a:hueOff val="0"/>
                <a:satOff val="0"/>
                <a:lumOff val="0"/>
                <a:alphaOff val="0"/>
                <a:shade val="93000"/>
                <a:satMod val="130000"/>
              </a:schemeClr>
            </a:gs>
            <a:gs pos="100000">
              <a:schemeClr val="accent1">
                <a:alpha val="50000"/>
                <a:hueOff val="0"/>
                <a:satOff val="0"/>
                <a:lumOff val="0"/>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en-US" sz="1800" kern="1200" dirty="0" smtClean="0"/>
            <a:t>Collaborative participation</a:t>
          </a:r>
          <a:endParaRPr lang="en-US" sz="1800" kern="1200" dirty="0"/>
        </a:p>
      </dsp:txBody>
      <dsp:txXfrm>
        <a:off x="212516" y="1930854"/>
        <a:ext cx="1243483" cy="113986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9C3297-47A3-2B4A-9B19-D44A27B12C3E}">
      <dsp:nvSpPr>
        <dsp:cNvPr id="0" name=""/>
        <dsp:cNvSpPr/>
      </dsp:nvSpPr>
      <dsp:spPr>
        <a:xfrm>
          <a:off x="771597" y="99386"/>
          <a:ext cx="2056277" cy="2056277"/>
        </a:xfrm>
        <a:prstGeom prst="ellipse">
          <a:avLst/>
        </a:prstGeom>
        <a:gradFill rotWithShape="0">
          <a:gsLst>
            <a:gs pos="0">
              <a:schemeClr val="accent1">
                <a:alpha val="50000"/>
                <a:hueOff val="0"/>
                <a:satOff val="0"/>
                <a:lumOff val="0"/>
                <a:alphaOff val="0"/>
                <a:shade val="51000"/>
                <a:satMod val="130000"/>
              </a:schemeClr>
            </a:gs>
            <a:gs pos="80000">
              <a:schemeClr val="accent1">
                <a:alpha val="50000"/>
                <a:hueOff val="0"/>
                <a:satOff val="0"/>
                <a:lumOff val="0"/>
                <a:alphaOff val="0"/>
                <a:shade val="93000"/>
                <a:satMod val="130000"/>
              </a:schemeClr>
            </a:gs>
            <a:gs pos="100000">
              <a:schemeClr val="accent1">
                <a:alpha val="50000"/>
                <a:hueOff val="0"/>
                <a:satOff val="0"/>
                <a:lumOff val="0"/>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en-US" sz="1800" kern="1200" dirty="0" smtClean="0"/>
            <a:t>Clients system</a:t>
          </a:r>
          <a:endParaRPr lang="en-US" sz="1800" kern="1200" dirty="0"/>
        </a:p>
      </dsp:txBody>
      <dsp:txXfrm>
        <a:off x="1045767" y="459235"/>
        <a:ext cx="1507936" cy="925324"/>
      </dsp:txXfrm>
    </dsp:sp>
    <dsp:sp modelId="{49E190E6-CEBC-6144-8518-EAEC54EB50FC}">
      <dsp:nvSpPr>
        <dsp:cNvPr id="0" name=""/>
        <dsp:cNvSpPr/>
      </dsp:nvSpPr>
      <dsp:spPr>
        <a:xfrm>
          <a:off x="1513570" y="1384560"/>
          <a:ext cx="2056277" cy="2056277"/>
        </a:xfrm>
        <a:prstGeom prst="ellipse">
          <a:avLst/>
        </a:prstGeom>
        <a:gradFill rotWithShape="0">
          <a:gsLst>
            <a:gs pos="0">
              <a:schemeClr val="accent1">
                <a:alpha val="50000"/>
                <a:hueOff val="0"/>
                <a:satOff val="0"/>
                <a:lumOff val="0"/>
                <a:alphaOff val="0"/>
                <a:shade val="51000"/>
                <a:satMod val="130000"/>
              </a:schemeClr>
            </a:gs>
            <a:gs pos="80000">
              <a:schemeClr val="accent1">
                <a:alpha val="50000"/>
                <a:hueOff val="0"/>
                <a:satOff val="0"/>
                <a:lumOff val="0"/>
                <a:alphaOff val="0"/>
                <a:shade val="93000"/>
                <a:satMod val="130000"/>
              </a:schemeClr>
            </a:gs>
            <a:gs pos="100000">
              <a:schemeClr val="accent1">
                <a:alpha val="50000"/>
                <a:hueOff val="0"/>
                <a:satOff val="0"/>
                <a:lumOff val="0"/>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en-US" sz="1800" kern="1200" dirty="0" smtClean="0"/>
            <a:t>Myself</a:t>
          </a:r>
          <a:endParaRPr lang="en-US" sz="1800" kern="1200" dirty="0"/>
        </a:p>
      </dsp:txBody>
      <dsp:txXfrm>
        <a:off x="2142448" y="1915764"/>
        <a:ext cx="1233766" cy="1130952"/>
      </dsp:txXfrm>
    </dsp:sp>
    <dsp:sp modelId="{98258F37-F5FB-444D-8D45-30C7A868EBDF}">
      <dsp:nvSpPr>
        <dsp:cNvPr id="0" name=""/>
        <dsp:cNvSpPr/>
      </dsp:nvSpPr>
      <dsp:spPr>
        <a:xfrm>
          <a:off x="29624" y="1384560"/>
          <a:ext cx="2056277" cy="2056277"/>
        </a:xfrm>
        <a:prstGeom prst="ellipse">
          <a:avLst/>
        </a:prstGeom>
        <a:gradFill rotWithShape="0">
          <a:gsLst>
            <a:gs pos="0">
              <a:schemeClr val="accent1">
                <a:alpha val="50000"/>
                <a:hueOff val="0"/>
                <a:satOff val="0"/>
                <a:lumOff val="0"/>
                <a:alphaOff val="0"/>
                <a:shade val="51000"/>
                <a:satMod val="130000"/>
              </a:schemeClr>
            </a:gs>
            <a:gs pos="80000">
              <a:schemeClr val="accent1">
                <a:alpha val="50000"/>
                <a:hueOff val="0"/>
                <a:satOff val="0"/>
                <a:lumOff val="0"/>
                <a:alphaOff val="0"/>
                <a:shade val="93000"/>
                <a:satMod val="130000"/>
              </a:schemeClr>
            </a:gs>
            <a:gs pos="100000">
              <a:schemeClr val="accent1">
                <a:alpha val="50000"/>
                <a:hueOff val="0"/>
                <a:satOff val="0"/>
                <a:lumOff val="0"/>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en-US" sz="1800" kern="1200" dirty="0" smtClean="0"/>
            <a:t>Interested 3</a:t>
          </a:r>
          <a:r>
            <a:rPr lang="en-US" sz="1800" kern="1200" baseline="30000" dirty="0" smtClean="0"/>
            <a:t>rd</a:t>
          </a:r>
          <a:r>
            <a:rPr lang="en-US" sz="1800" kern="1200" dirty="0" smtClean="0"/>
            <a:t> parties</a:t>
          </a:r>
          <a:endParaRPr lang="en-US" sz="1800" kern="1200" dirty="0"/>
        </a:p>
      </dsp:txBody>
      <dsp:txXfrm>
        <a:off x="223256" y="1915764"/>
        <a:ext cx="1233766" cy="113095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6.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149A3261-A219-FB40-8209-C18712FE9C9C}" type="datetimeFigureOut">
              <a:rPr lang="en-US" smtClean="0"/>
              <a:t>11/27/2015</a:t>
            </a:fld>
            <a:endParaRPr lang="en-US"/>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CB18F8F2-5601-3C46-9C72-84CCAA7B32DB}" type="slidenum">
              <a:rPr lang="en-US" smtClean="0"/>
              <a:t>‹#›</a:t>
            </a:fld>
            <a:endParaRPr lang="en-US"/>
          </a:p>
        </p:txBody>
      </p:sp>
    </p:spTree>
    <p:extLst>
      <p:ext uri="{BB962C8B-B14F-4D97-AF65-F5344CB8AC3E}">
        <p14:creationId xmlns:p14="http://schemas.microsoft.com/office/powerpoint/2010/main" val="21300283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0B91385C-265E-CE48-8E28-0C9934F4A79A}" type="datetimeFigureOut">
              <a:rPr lang="en-US" smtClean="0"/>
              <a:t>11/27/2015</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16463"/>
            <a:ext cx="5438775" cy="4467225"/>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BD8DAF8B-25E0-8044-9651-60ECFAD3B78F}" type="slidenum">
              <a:rPr lang="en-US" smtClean="0"/>
              <a:t>‹#›</a:t>
            </a:fld>
            <a:endParaRPr lang="en-US"/>
          </a:p>
        </p:txBody>
      </p:sp>
    </p:spTree>
    <p:extLst>
      <p:ext uri="{BB962C8B-B14F-4D97-AF65-F5344CB8AC3E}">
        <p14:creationId xmlns:p14="http://schemas.microsoft.com/office/powerpoint/2010/main" val="208934572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Introduce Joanne James</a:t>
            </a:r>
          </a:p>
          <a:p>
            <a:r>
              <a:rPr lang="en-US" dirty="0" smtClean="0"/>
              <a:t>Role as educator, coach and work with senior teams, interest in creating coaching cultures.</a:t>
            </a:r>
          </a:p>
          <a:p>
            <a:endParaRPr lang="en-US" dirty="0"/>
          </a:p>
          <a:p>
            <a:r>
              <a:rPr lang="en-US" dirty="0" smtClean="0"/>
              <a:t>Not sure what team coaching was  books and articles didn't</a:t>
            </a:r>
            <a:r>
              <a:rPr lang="fr-FR" dirty="0" smtClean="0"/>
              <a:t>’</a:t>
            </a:r>
            <a:r>
              <a:rPr lang="en-US" dirty="0" smtClean="0"/>
              <a:t>t seem to help me.</a:t>
            </a:r>
          </a:p>
          <a:p>
            <a:endParaRPr lang="en-US" dirty="0"/>
          </a:p>
          <a:p>
            <a:endParaRPr lang="en-US" dirty="0"/>
          </a:p>
          <a:p>
            <a:r>
              <a:rPr lang="en-US" dirty="0" err="1" smtClean="0"/>
              <a:t>Im</a:t>
            </a:r>
            <a:r>
              <a:rPr lang="en-US" dirty="0" smtClean="0"/>
              <a:t> going to tell you the story of my research journey to explore what is happening when I am coaching a team.  </a:t>
            </a:r>
          </a:p>
        </p:txBody>
      </p:sp>
      <p:sp>
        <p:nvSpPr>
          <p:cNvPr id="4" name="Slide Number Placeholder 3"/>
          <p:cNvSpPr>
            <a:spLocks noGrp="1"/>
          </p:cNvSpPr>
          <p:nvPr>
            <p:ph type="sldNum" sz="quarter" idx="10"/>
          </p:nvPr>
        </p:nvSpPr>
        <p:spPr/>
        <p:txBody>
          <a:bodyPr/>
          <a:lstStyle/>
          <a:p>
            <a:fld id="{BD8DAF8B-25E0-8044-9651-60ECFAD3B78F}" type="slidenum">
              <a:rPr lang="en-US" smtClean="0"/>
              <a:t>1</a:t>
            </a:fld>
            <a:endParaRPr lang="en-US"/>
          </a:p>
        </p:txBody>
      </p:sp>
    </p:spTree>
    <p:extLst>
      <p:ext uri="{BB962C8B-B14F-4D97-AF65-F5344CB8AC3E}">
        <p14:creationId xmlns:p14="http://schemas.microsoft.com/office/powerpoint/2010/main" val="29746089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Key themes from this excerpt</a:t>
            </a:r>
          </a:p>
          <a:p>
            <a:endParaRPr lang="en-US" dirty="0"/>
          </a:p>
          <a:p>
            <a:r>
              <a:rPr lang="en-US" dirty="0" smtClean="0"/>
              <a:t>Relationship with manager</a:t>
            </a:r>
          </a:p>
          <a:p>
            <a:r>
              <a:rPr lang="en-US" dirty="0" smtClean="0"/>
              <a:t>Relationship with coach</a:t>
            </a:r>
          </a:p>
          <a:p>
            <a:r>
              <a:rPr lang="en-US" dirty="0" smtClean="0"/>
              <a:t>Allowing unsayable to be said</a:t>
            </a:r>
          </a:p>
          <a:p>
            <a:r>
              <a:rPr lang="en-US" dirty="0" smtClean="0"/>
              <a:t>Balancing being  Non judgmental whilst Acknowledging their perspectives</a:t>
            </a:r>
          </a:p>
          <a:p>
            <a:r>
              <a:rPr lang="en-US" dirty="0" smtClean="0"/>
              <a:t>Encouraging participation – what do others feel, any other views</a:t>
            </a:r>
          </a:p>
          <a:p>
            <a:r>
              <a:rPr lang="en-US" dirty="0" smtClean="0"/>
              <a:t>Asking difficult questions – what's the managers role in all of this and are you prepared to tell him?</a:t>
            </a:r>
          </a:p>
          <a:p>
            <a:r>
              <a:rPr lang="en-US" dirty="0" smtClean="0"/>
              <a:t>Encouraging them to define objectives and a compelling direction for the team</a:t>
            </a:r>
          </a:p>
          <a:p>
            <a:endParaRPr lang="en-US" dirty="0"/>
          </a:p>
          <a:p>
            <a:r>
              <a:rPr lang="en-US" dirty="0" smtClean="0"/>
              <a:t>What else was I thinking that I didn’t</a:t>
            </a:r>
            <a:r>
              <a:rPr lang="fr-FR" dirty="0"/>
              <a:t> </a:t>
            </a:r>
            <a:r>
              <a:rPr lang="en-US" dirty="0" smtClean="0"/>
              <a:t>say</a:t>
            </a:r>
          </a:p>
          <a:p>
            <a:r>
              <a:rPr lang="en-US" dirty="0" smtClean="0"/>
              <a:t>How does this fit in the wider context of the organisation and your agreement with the manager</a:t>
            </a:r>
            <a:endParaRPr lang="en-US" dirty="0"/>
          </a:p>
          <a:p>
            <a:r>
              <a:rPr lang="en-US" dirty="0" smtClean="0"/>
              <a:t>How will this play out with the manager</a:t>
            </a:r>
          </a:p>
          <a:p>
            <a:r>
              <a:rPr lang="en-US" dirty="0" smtClean="0"/>
              <a:t>Does this give them an opportunity to gain some confidence and autonomy</a:t>
            </a:r>
          </a:p>
          <a:p>
            <a:r>
              <a:rPr lang="en-US" dirty="0" smtClean="0"/>
              <a:t>Does it let the rest off the hook if they can opt out</a:t>
            </a:r>
          </a:p>
          <a:p>
            <a:r>
              <a:rPr lang="en-US" dirty="0" smtClean="0"/>
              <a:t>What would have happened today if the manager had come along – would they have been so honest</a:t>
            </a:r>
          </a:p>
          <a:p>
            <a:r>
              <a:rPr lang="en-US" dirty="0" smtClean="0"/>
              <a:t>Should I be coaching the manager separately</a:t>
            </a:r>
          </a:p>
          <a:p>
            <a:endParaRPr lang="en-US" dirty="0" smtClean="0"/>
          </a:p>
          <a:p>
            <a:r>
              <a:rPr lang="en-US" dirty="0" smtClean="0"/>
              <a:t>Should I have done more up front to contract – was it inevitable it had to work like this?</a:t>
            </a:r>
            <a:endParaRPr lang="en-US" dirty="0"/>
          </a:p>
        </p:txBody>
      </p:sp>
      <p:sp>
        <p:nvSpPr>
          <p:cNvPr id="4" name="Slide Number Placeholder 3"/>
          <p:cNvSpPr>
            <a:spLocks noGrp="1"/>
          </p:cNvSpPr>
          <p:nvPr>
            <p:ph type="sldNum" sz="quarter" idx="10"/>
          </p:nvPr>
        </p:nvSpPr>
        <p:spPr/>
        <p:txBody>
          <a:bodyPr/>
          <a:lstStyle/>
          <a:p>
            <a:fld id="{BD8DAF8B-25E0-8044-9651-60ECFAD3B78F}" type="slidenum">
              <a:rPr lang="en-US" smtClean="0"/>
              <a:t>10</a:t>
            </a:fld>
            <a:endParaRPr lang="en-US"/>
          </a:p>
        </p:txBody>
      </p:sp>
    </p:spTree>
    <p:extLst>
      <p:ext uri="{BB962C8B-B14F-4D97-AF65-F5344CB8AC3E}">
        <p14:creationId xmlns:p14="http://schemas.microsoft.com/office/powerpoint/2010/main" val="35279833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8DAF8B-25E0-8044-9651-60ECFAD3B78F}" type="slidenum">
              <a:rPr lang="en-US" smtClean="0"/>
              <a:t>12</a:t>
            </a:fld>
            <a:endParaRPr lang="en-US"/>
          </a:p>
        </p:txBody>
      </p:sp>
    </p:spTree>
    <p:extLst>
      <p:ext uri="{BB962C8B-B14F-4D97-AF65-F5344CB8AC3E}">
        <p14:creationId xmlns:p14="http://schemas.microsoft.com/office/powerpoint/2010/main" val="15194011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8DAF8B-25E0-8044-9651-60ECFAD3B78F}" type="slidenum">
              <a:rPr lang="en-US" smtClean="0"/>
              <a:t>13</a:t>
            </a:fld>
            <a:endParaRPr lang="en-US"/>
          </a:p>
        </p:txBody>
      </p:sp>
    </p:spTree>
    <p:extLst>
      <p:ext uri="{BB962C8B-B14F-4D97-AF65-F5344CB8AC3E}">
        <p14:creationId xmlns:p14="http://schemas.microsoft.com/office/powerpoint/2010/main" val="34027300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Truth is I expected to be good at this.</a:t>
            </a:r>
          </a:p>
          <a:p>
            <a:endParaRPr lang="en-US" dirty="0"/>
          </a:p>
          <a:p>
            <a:r>
              <a:rPr lang="en-US" dirty="0" smtClean="0"/>
              <a:t>Worked at P&amp;G for 17 years and for a good number of those led on projects to create organisational cultures based on effective autonomous teams.</a:t>
            </a:r>
          </a:p>
          <a:p>
            <a:endParaRPr lang="en-US" dirty="0"/>
          </a:p>
          <a:p>
            <a:r>
              <a:rPr lang="en-US" dirty="0" smtClean="0"/>
              <a:t>Quite happy to create kick of events to define team objectives and to provide a road map that creates a high performing team.  Often in our case it was highly prescribed.</a:t>
            </a:r>
          </a:p>
          <a:p>
            <a:endParaRPr lang="en-US" dirty="0"/>
          </a:p>
          <a:p>
            <a:r>
              <a:rPr lang="en-US" dirty="0" smtClean="0"/>
              <a:t>But was it coaching?  When I read about team coaching I find it hard to connect with the few models out there</a:t>
            </a:r>
            <a:endParaRPr lang="en-US" dirty="0"/>
          </a:p>
          <a:p>
            <a:r>
              <a:rPr lang="en-US" dirty="0" smtClean="0"/>
              <a:t>Experience of coaching in 1:1 situations had a completely different feel.</a:t>
            </a:r>
            <a:endParaRPr lang="en-US" dirty="0"/>
          </a:p>
          <a:p>
            <a:r>
              <a:rPr lang="en-US" dirty="0" smtClean="0"/>
              <a:t>Coaching is a reflective and collaborative process with another person to help them figure out solutions to their own challenges.</a:t>
            </a:r>
          </a:p>
          <a:p>
            <a:endParaRPr lang="en-US" dirty="0"/>
          </a:p>
          <a:p>
            <a:r>
              <a:rPr lang="en-US" dirty="0" smtClean="0"/>
              <a:t>Whilst I am very clear a coaching conversation has to have focus, </a:t>
            </a:r>
            <a:r>
              <a:rPr lang="en-US" dirty="0" err="1" smtClean="0"/>
              <a:t>Im</a:t>
            </a:r>
            <a:r>
              <a:rPr lang="en-US" dirty="0" smtClean="0"/>
              <a:t> very much of the opinion that the </a:t>
            </a:r>
            <a:r>
              <a:rPr lang="en-US" dirty="0" err="1" smtClean="0"/>
              <a:t>coachee</a:t>
            </a:r>
            <a:r>
              <a:rPr lang="en-US" dirty="0" smtClean="0"/>
              <a:t> owns the agenda. How does this translate when we are working with teams.  Does the </a:t>
            </a:r>
            <a:r>
              <a:rPr lang="en-US" dirty="0" err="1" smtClean="0"/>
              <a:t>coachee</a:t>
            </a:r>
            <a:r>
              <a:rPr lang="en-US" dirty="0" smtClean="0"/>
              <a:t> ( the team) even agree on its agenda?</a:t>
            </a:r>
          </a:p>
          <a:p>
            <a:endParaRPr lang="en-US" dirty="0" smtClean="0"/>
          </a:p>
          <a:p>
            <a:r>
              <a:rPr lang="en-US" dirty="0" smtClean="0"/>
              <a:t>Having explored the history of my professional life I came to the realization that I was suffering a cognitive dissonance from the structured directive approaches in my team building, to the non directive person </a:t>
            </a:r>
            <a:r>
              <a:rPr lang="en-US" dirty="0" err="1" smtClean="0"/>
              <a:t>centred</a:t>
            </a:r>
            <a:r>
              <a:rPr lang="en-US" dirty="0" smtClean="0"/>
              <a:t> emphasis on self realization within my coaching practice.  How could I bring those two things together?</a:t>
            </a:r>
          </a:p>
        </p:txBody>
      </p:sp>
      <p:sp>
        <p:nvSpPr>
          <p:cNvPr id="4" name="Slide Number Placeholder 3"/>
          <p:cNvSpPr>
            <a:spLocks noGrp="1"/>
          </p:cNvSpPr>
          <p:nvPr>
            <p:ph type="sldNum" sz="quarter" idx="10"/>
          </p:nvPr>
        </p:nvSpPr>
        <p:spPr/>
        <p:txBody>
          <a:bodyPr/>
          <a:lstStyle/>
          <a:p>
            <a:fld id="{BD8DAF8B-25E0-8044-9651-60ECFAD3B78F}" type="slidenum">
              <a:rPr lang="en-US" smtClean="0"/>
              <a:t>2</a:t>
            </a:fld>
            <a:endParaRPr lang="en-US"/>
          </a:p>
        </p:txBody>
      </p:sp>
    </p:spTree>
    <p:extLst>
      <p:ext uri="{BB962C8B-B14F-4D97-AF65-F5344CB8AC3E}">
        <p14:creationId xmlns:p14="http://schemas.microsoft.com/office/powerpoint/2010/main" val="25758001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this journey I am going to share three key ingredients</a:t>
            </a:r>
          </a:p>
          <a:p>
            <a:endParaRPr lang="en-US" dirty="0"/>
          </a:p>
          <a:p>
            <a:r>
              <a:rPr lang="en-US" dirty="0" smtClean="0"/>
              <a:t>My philosophy of research approach.  I am passionate about this because I think it has relevance and applicability for anyone who wants to explore how to improve practice as they go along.  Learning by doing in an organic evolutionary way and to me it makes sense in combination with the rest of my life.</a:t>
            </a:r>
          </a:p>
          <a:p>
            <a:endParaRPr lang="en-US" dirty="0"/>
          </a:p>
          <a:p>
            <a:r>
              <a:rPr lang="en-US" dirty="0" smtClean="0"/>
              <a:t>Share some underpinning theories – </a:t>
            </a:r>
            <a:r>
              <a:rPr lang="en-US" dirty="0" err="1" smtClean="0"/>
              <a:t>wehat</a:t>
            </a:r>
            <a:r>
              <a:rPr lang="en-US" dirty="0" smtClean="0"/>
              <a:t> have I learned from reading about the work of others and how has it influenced my thinking?</a:t>
            </a:r>
          </a:p>
          <a:p>
            <a:endParaRPr lang="en-US" dirty="0"/>
          </a:p>
          <a:p>
            <a:r>
              <a:rPr lang="en-US" dirty="0" smtClean="0"/>
              <a:t>Share the real life experiences that come from my coaching year.  What would you do?  How would you feel?  Does it sound familiar?</a:t>
            </a:r>
          </a:p>
          <a:p>
            <a:endParaRPr lang="en-US" dirty="0"/>
          </a:p>
          <a:p>
            <a:r>
              <a:rPr lang="en-US" dirty="0" smtClean="0"/>
              <a:t>Finally I share some thing of my understanding now about team coaching, what it is and how I might begin to make choices about what to do when.</a:t>
            </a:r>
          </a:p>
          <a:p>
            <a:endParaRPr lang="en-US" dirty="0"/>
          </a:p>
          <a:p>
            <a:endParaRPr lang="en-US" dirty="0"/>
          </a:p>
        </p:txBody>
      </p:sp>
      <p:sp>
        <p:nvSpPr>
          <p:cNvPr id="4" name="Slide Number Placeholder 3"/>
          <p:cNvSpPr>
            <a:spLocks noGrp="1"/>
          </p:cNvSpPr>
          <p:nvPr>
            <p:ph type="sldNum" sz="quarter" idx="10"/>
          </p:nvPr>
        </p:nvSpPr>
        <p:spPr/>
        <p:txBody>
          <a:bodyPr/>
          <a:lstStyle/>
          <a:p>
            <a:fld id="{BD8DAF8B-25E0-8044-9651-60ECFAD3B78F}" type="slidenum">
              <a:rPr lang="en-US" smtClean="0"/>
              <a:t>3</a:t>
            </a:fld>
            <a:endParaRPr lang="en-US"/>
          </a:p>
        </p:txBody>
      </p:sp>
    </p:spTree>
    <p:extLst>
      <p:ext uri="{BB962C8B-B14F-4D97-AF65-F5344CB8AC3E}">
        <p14:creationId xmlns:p14="http://schemas.microsoft.com/office/powerpoint/2010/main" val="3077129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smtClean="0"/>
              <a:t>Practice epistemology</a:t>
            </a:r>
          </a:p>
          <a:p>
            <a:pPr lvl="1"/>
            <a:r>
              <a:rPr lang="en-US" sz="1100" dirty="0" smtClean="0"/>
              <a:t>Knowledge in context</a:t>
            </a:r>
          </a:p>
          <a:p>
            <a:pPr lvl="1"/>
            <a:r>
              <a:rPr lang="en-US" sz="1100" dirty="0" smtClean="0"/>
              <a:t>Tacit and explicit knowledge</a:t>
            </a:r>
          </a:p>
          <a:p>
            <a:pPr lvl="1"/>
            <a:r>
              <a:rPr lang="en-US" sz="1100" dirty="0" smtClean="0"/>
              <a:t>Embodied and entwined in others and things</a:t>
            </a:r>
          </a:p>
          <a:p>
            <a:pPr lvl="1"/>
            <a:r>
              <a:rPr lang="en-US" sz="1100" dirty="0" smtClean="0"/>
              <a:t>Knowledge refined over time in social interaction with others</a:t>
            </a:r>
          </a:p>
          <a:p>
            <a:pPr lvl="1"/>
            <a:r>
              <a:rPr lang="en-US" sz="1100" dirty="0" smtClean="0"/>
              <a:t>Not disconnected </a:t>
            </a:r>
          </a:p>
          <a:p>
            <a:pPr lvl="1"/>
            <a:r>
              <a:rPr lang="en-US" sz="1100" dirty="0" smtClean="0"/>
              <a:t>Absorbed coping and breakdowns</a:t>
            </a:r>
          </a:p>
          <a:p>
            <a:pPr lvl="1"/>
            <a:endParaRPr lang="en-US" sz="1100" dirty="0" smtClean="0"/>
          </a:p>
          <a:p>
            <a:r>
              <a:rPr lang="en-US" sz="1100" dirty="0" smtClean="0"/>
              <a:t>Living theory action research and autoethnography</a:t>
            </a:r>
          </a:p>
          <a:p>
            <a:pPr lvl="1"/>
            <a:r>
              <a:rPr lang="en-US" sz="1100" dirty="0" smtClean="0"/>
              <a:t>How do I improve what I am doing?</a:t>
            </a:r>
          </a:p>
          <a:p>
            <a:pPr lvl="1"/>
            <a:r>
              <a:rPr lang="en-US" sz="1100" dirty="0" smtClean="0"/>
              <a:t>Explore living contradictions</a:t>
            </a:r>
          </a:p>
          <a:p>
            <a:pPr lvl="1"/>
            <a:r>
              <a:rPr lang="en-US" sz="1100" dirty="0" smtClean="0"/>
              <a:t>Understand own </a:t>
            </a:r>
            <a:r>
              <a:rPr lang="en-US" sz="1100" dirty="0" err="1" smtClean="0"/>
              <a:t>lifeworld</a:t>
            </a:r>
            <a:r>
              <a:rPr lang="en-US" sz="1100" dirty="0" smtClean="0"/>
              <a:t> and internal decision making</a:t>
            </a:r>
          </a:p>
          <a:p>
            <a:pPr lvl="1"/>
            <a:r>
              <a:rPr lang="en-US" sz="1100" dirty="0" smtClean="0"/>
              <a:t>Acknowledges subjectivity</a:t>
            </a:r>
          </a:p>
          <a:p>
            <a:pPr lvl="1"/>
            <a:r>
              <a:rPr lang="en-US" sz="1100" dirty="0" smtClean="0"/>
              <a:t>Participant observers</a:t>
            </a:r>
          </a:p>
          <a:p>
            <a:pPr lvl="1"/>
            <a:r>
              <a:rPr lang="en-GB" sz="1100" dirty="0"/>
              <a:t>By “exposing my vulnerabilities, conflicts choices and values” (Ellis and </a:t>
            </a:r>
            <a:r>
              <a:rPr lang="en-GB" sz="1100" dirty="0" err="1"/>
              <a:t>Bochner</a:t>
            </a:r>
            <a:r>
              <a:rPr lang="en-GB" sz="1100" dirty="0"/>
              <a:t>, 2006) I draw the reader into the conversation inviting them to consider how my experience may resonate with their own practice</a:t>
            </a:r>
            <a:endParaRPr lang="en-US" sz="1100" dirty="0" smtClean="0"/>
          </a:p>
          <a:p>
            <a:pPr lvl="1"/>
            <a:endParaRPr lang="en-US" sz="1100" dirty="0" smtClean="0"/>
          </a:p>
          <a:p>
            <a:pPr lvl="1"/>
            <a:r>
              <a:rPr lang="en-US" sz="1100" dirty="0" smtClean="0"/>
              <a:t>Cooperative</a:t>
            </a:r>
            <a:r>
              <a:rPr lang="en-US" sz="1100" baseline="0" dirty="0" smtClean="0"/>
              <a:t> inquiry</a:t>
            </a:r>
          </a:p>
          <a:p>
            <a:r>
              <a:rPr lang="en-GB" sz="1100" dirty="0"/>
              <a:t>	a way of working with other people who have similar concerns and interest to you, in order to:</a:t>
            </a:r>
          </a:p>
          <a:p>
            <a:pPr lvl="0"/>
            <a:r>
              <a:rPr lang="en-GB" sz="1100" dirty="0"/>
              <a:t>	Understand your world, make sense of your life and develop new and creative ways of looking at things;</a:t>
            </a:r>
          </a:p>
          <a:p>
            <a:pPr lvl="0"/>
            <a:r>
              <a:rPr lang="en-GB" sz="1100" dirty="0"/>
              <a:t>	Learn how to act to change things you may want to change and find out how to do things better.  </a:t>
            </a:r>
          </a:p>
          <a:p>
            <a:pPr lvl="0"/>
            <a:r>
              <a:rPr lang="en-GB" sz="1100" dirty="0" smtClean="0"/>
              <a:t>By </a:t>
            </a:r>
            <a:r>
              <a:rPr lang="en-GB" sz="1100" dirty="0"/>
              <a:t>involving a group of interested third parties in my research I hoped to gain credibility for the project by demonstrating my work had resonance and relevance to others. </a:t>
            </a:r>
          </a:p>
          <a:p>
            <a:endParaRPr lang="en-US" dirty="0"/>
          </a:p>
        </p:txBody>
      </p:sp>
      <p:sp>
        <p:nvSpPr>
          <p:cNvPr id="4" name="Slide Number Placeholder 3"/>
          <p:cNvSpPr>
            <a:spLocks noGrp="1"/>
          </p:cNvSpPr>
          <p:nvPr>
            <p:ph type="sldNum" sz="quarter" idx="10"/>
          </p:nvPr>
        </p:nvSpPr>
        <p:spPr/>
        <p:txBody>
          <a:bodyPr/>
          <a:lstStyle/>
          <a:p>
            <a:fld id="{BD8DAF8B-25E0-8044-9651-60ECFAD3B78F}" type="slidenum">
              <a:rPr lang="en-US" smtClean="0"/>
              <a:t>4</a:t>
            </a:fld>
            <a:endParaRPr lang="en-US"/>
          </a:p>
        </p:txBody>
      </p:sp>
    </p:spTree>
    <p:extLst>
      <p:ext uri="{BB962C8B-B14F-4D97-AF65-F5344CB8AC3E}">
        <p14:creationId xmlns:p14="http://schemas.microsoft.com/office/powerpoint/2010/main" val="36883745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8DAF8B-25E0-8044-9651-60ECFAD3B78F}" type="slidenum">
              <a:rPr lang="en-US" smtClean="0"/>
              <a:t>5</a:t>
            </a:fld>
            <a:endParaRPr lang="en-US"/>
          </a:p>
        </p:txBody>
      </p:sp>
    </p:spTree>
    <p:extLst>
      <p:ext uri="{BB962C8B-B14F-4D97-AF65-F5344CB8AC3E}">
        <p14:creationId xmlns:p14="http://schemas.microsoft.com/office/powerpoint/2010/main" val="29495216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8DAF8B-25E0-8044-9651-60ECFAD3B78F}" type="slidenum">
              <a:rPr lang="en-US" smtClean="0"/>
              <a:t>6</a:t>
            </a:fld>
            <a:endParaRPr lang="en-US"/>
          </a:p>
        </p:txBody>
      </p:sp>
    </p:spTree>
    <p:extLst>
      <p:ext uri="{BB962C8B-B14F-4D97-AF65-F5344CB8AC3E}">
        <p14:creationId xmlns:p14="http://schemas.microsoft.com/office/powerpoint/2010/main" val="22478777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Excerpt 1</a:t>
            </a:r>
          </a:p>
          <a:p>
            <a:endParaRPr lang="en-US" dirty="0"/>
          </a:p>
          <a:p>
            <a:r>
              <a:rPr lang="en-US" dirty="0" smtClean="0"/>
              <a:t>February 5</a:t>
            </a:r>
            <a:r>
              <a:rPr lang="en-US" baseline="30000" dirty="0" smtClean="0"/>
              <a:t>th</a:t>
            </a:r>
            <a:r>
              <a:rPr lang="en-US" dirty="0" smtClean="0"/>
              <a:t>  - - Melrose Community Centre</a:t>
            </a:r>
          </a:p>
          <a:p>
            <a:endParaRPr lang="en-US" dirty="0"/>
          </a:p>
          <a:p>
            <a:r>
              <a:rPr lang="en-US" dirty="0" smtClean="0"/>
              <a:t>So what did you notice about the excerpt?</a:t>
            </a:r>
          </a:p>
          <a:p>
            <a:endParaRPr lang="en-US" dirty="0"/>
          </a:p>
          <a:p>
            <a:r>
              <a:rPr lang="en-US" dirty="0" smtClean="0"/>
              <a:t>Use of the 2</a:t>
            </a:r>
            <a:r>
              <a:rPr lang="en-US" baseline="30000" dirty="0" smtClean="0"/>
              <a:t>nd</a:t>
            </a:r>
            <a:r>
              <a:rPr lang="en-US" dirty="0" smtClean="0"/>
              <a:t> person  - You </a:t>
            </a:r>
            <a:r>
              <a:rPr lang="en-US" dirty="0" err="1" smtClean="0"/>
              <a:t>vs</a:t>
            </a:r>
            <a:r>
              <a:rPr lang="en-US" dirty="0" smtClean="0"/>
              <a:t> I  - did it draw you in to the story?   I am keen to avoid the criticism that this is a self absorbed navel gazing form, I want the excerpts I use in my narrative to illustrate some themes in away that others can engage with them.</a:t>
            </a:r>
          </a:p>
          <a:p>
            <a:endParaRPr lang="en-US" dirty="0"/>
          </a:p>
          <a:p>
            <a:r>
              <a:rPr lang="en-US" dirty="0" smtClean="0"/>
              <a:t>What struck you about this scenario</a:t>
            </a:r>
          </a:p>
          <a:p>
            <a:endParaRPr lang="en-US" dirty="0"/>
          </a:p>
          <a:p>
            <a:r>
              <a:rPr lang="en-US" dirty="0" smtClean="0"/>
              <a:t>Being an outsider</a:t>
            </a:r>
          </a:p>
          <a:p>
            <a:r>
              <a:rPr lang="en-US" dirty="0" smtClean="0"/>
              <a:t>Not sure what to expect.</a:t>
            </a:r>
          </a:p>
          <a:p>
            <a:r>
              <a:rPr lang="en-US" dirty="0" smtClean="0"/>
              <a:t>Power dynamics with participants and you</a:t>
            </a:r>
          </a:p>
          <a:p>
            <a:r>
              <a:rPr lang="en-US" dirty="0" smtClean="0"/>
              <a:t>Trust</a:t>
            </a:r>
          </a:p>
          <a:p>
            <a:r>
              <a:rPr lang="en-US" dirty="0" smtClean="0"/>
              <a:t>Your contract – who have you contracted with</a:t>
            </a:r>
          </a:p>
          <a:p>
            <a:endParaRPr lang="en-US" dirty="0"/>
          </a:p>
          <a:p>
            <a:endParaRPr lang="en-US" dirty="0"/>
          </a:p>
        </p:txBody>
      </p:sp>
      <p:sp>
        <p:nvSpPr>
          <p:cNvPr id="4" name="Slide Number Placeholder 3"/>
          <p:cNvSpPr>
            <a:spLocks noGrp="1"/>
          </p:cNvSpPr>
          <p:nvPr>
            <p:ph type="sldNum" sz="quarter" idx="10"/>
          </p:nvPr>
        </p:nvSpPr>
        <p:spPr/>
        <p:txBody>
          <a:bodyPr/>
          <a:lstStyle/>
          <a:p>
            <a:fld id="{BD8DAF8B-25E0-8044-9651-60ECFAD3B78F}" type="slidenum">
              <a:rPr lang="en-US" smtClean="0"/>
              <a:t>7</a:t>
            </a:fld>
            <a:endParaRPr lang="en-US"/>
          </a:p>
        </p:txBody>
      </p:sp>
    </p:spTree>
    <p:extLst>
      <p:ext uri="{BB962C8B-B14F-4D97-AF65-F5344CB8AC3E}">
        <p14:creationId xmlns:p14="http://schemas.microsoft.com/office/powerpoint/2010/main" val="2791597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Cohen, S.G. &amp; Bailey. D.E.(1997). What makes Teams Work: Group Effectiveness Research from the Shop Floor to the Executive Suite.  </a:t>
            </a:r>
            <a:r>
              <a:rPr lang="en-GB" i="1" dirty="0"/>
              <a:t>Journal of Management,</a:t>
            </a:r>
            <a:r>
              <a:rPr lang="en-GB" dirty="0"/>
              <a:t> 23 (3) 239-290</a:t>
            </a:r>
          </a:p>
          <a:p>
            <a:r>
              <a:rPr lang="en-US" dirty="0"/>
              <a:t> </a:t>
            </a:r>
            <a:endParaRPr lang="en-GB" dirty="0"/>
          </a:p>
          <a:p>
            <a:r>
              <a:rPr lang="en-US" dirty="0" err="1"/>
              <a:t>Gersick</a:t>
            </a:r>
            <a:r>
              <a:rPr lang="en-US" dirty="0"/>
              <a:t>, C. J. (1988). Time and transition in work teams: Toward a new model of group development. </a:t>
            </a:r>
            <a:r>
              <a:rPr lang="en-US" i="1" dirty="0"/>
              <a:t>Academy of Management journal</a:t>
            </a:r>
            <a:r>
              <a:rPr lang="en-US" dirty="0"/>
              <a:t>, </a:t>
            </a:r>
            <a:r>
              <a:rPr lang="en-US" i="1" dirty="0"/>
              <a:t>31</a:t>
            </a:r>
            <a:r>
              <a:rPr lang="en-US" dirty="0"/>
              <a:t>(1), 9-41.</a:t>
            </a:r>
            <a:endParaRPr lang="en-GB" dirty="0"/>
          </a:p>
          <a:p>
            <a:endParaRPr lang="en-GB" dirty="0" smtClean="0"/>
          </a:p>
          <a:p>
            <a:r>
              <a:rPr lang="en-GB" dirty="0" smtClean="0"/>
              <a:t>Kozlowski</a:t>
            </a:r>
            <a:r>
              <a:rPr lang="en-GB" dirty="0"/>
              <a:t>, S.W.J. and </a:t>
            </a:r>
            <a:r>
              <a:rPr lang="en-GB" dirty="0" err="1"/>
              <a:t>Ilgen</a:t>
            </a:r>
            <a:r>
              <a:rPr lang="en-GB" dirty="0"/>
              <a:t>, D.R. (2006). Enhancing the Effectiveness of Work Groups and Teams.  Psychological Science in the Public Interest. 7(3) 77-</a:t>
            </a:r>
            <a:r>
              <a:rPr lang="en-GB" dirty="0" smtClean="0"/>
              <a:t>124</a:t>
            </a:r>
          </a:p>
          <a:p>
            <a:endParaRPr lang="en-GB" dirty="0"/>
          </a:p>
          <a:p>
            <a:r>
              <a:rPr lang="fr-FR" dirty="0"/>
              <a:t>Marks, M. A., Mathieu, J. E., &amp; </a:t>
            </a:r>
            <a:r>
              <a:rPr lang="fr-FR" dirty="0" err="1"/>
              <a:t>Zaccaro</a:t>
            </a:r>
            <a:r>
              <a:rPr lang="fr-FR" dirty="0"/>
              <a:t>, S. J. (2001). </a:t>
            </a:r>
            <a:r>
              <a:rPr lang="en-US" dirty="0"/>
              <a:t>A temporally based framework and taxonomy of team processes. </a:t>
            </a:r>
            <a:r>
              <a:rPr lang="en-US" i="1" dirty="0"/>
              <a:t>Academy of Management Review</a:t>
            </a:r>
            <a:r>
              <a:rPr lang="en-US" dirty="0"/>
              <a:t>, </a:t>
            </a:r>
            <a:r>
              <a:rPr lang="en-US" i="1" dirty="0"/>
              <a:t>26</a:t>
            </a:r>
            <a:r>
              <a:rPr lang="en-US" dirty="0"/>
              <a:t>(3), 356-376.</a:t>
            </a:r>
            <a:endParaRPr lang="en-GB" dirty="0"/>
          </a:p>
          <a:p>
            <a:endParaRPr lang="en-GB" dirty="0" smtClean="0"/>
          </a:p>
          <a:p>
            <a:r>
              <a:rPr lang="en-GB" dirty="0" smtClean="0"/>
              <a:t>Mathieu</a:t>
            </a:r>
            <a:r>
              <a:rPr lang="en-GB" dirty="0"/>
              <a:t>, J., Maynard, M.T., </a:t>
            </a:r>
            <a:r>
              <a:rPr lang="en-GB" dirty="0" err="1"/>
              <a:t>Rapp,T</a:t>
            </a:r>
            <a:r>
              <a:rPr lang="en-GB" dirty="0"/>
              <a:t>. and Gilson, L. (2008). Team Effectiveness 1997-2007: A Review of Recent Advancements and a Glimpse into the Future.  </a:t>
            </a:r>
            <a:r>
              <a:rPr lang="en-GB" i="1" dirty="0"/>
              <a:t>Journal of Management</a:t>
            </a:r>
            <a:r>
              <a:rPr lang="en-GB" dirty="0"/>
              <a:t>, 34 (3) 410-476.</a:t>
            </a:r>
          </a:p>
          <a:p>
            <a:endParaRPr lang="en-US" dirty="0" smtClean="0"/>
          </a:p>
          <a:p>
            <a:r>
              <a:rPr lang="de-DE" dirty="0"/>
              <a:t>Wageman, R., Hackman, J. R., &amp; Lehman, E. (2005). </a:t>
            </a:r>
            <a:r>
              <a:rPr lang="en-US" dirty="0"/>
              <a:t>Team Diagnostic Survey Development of an Instrument. </a:t>
            </a:r>
            <a:r>
              <a:rPr lang="en-US" i="1" dirty="0"/>
              <a:t>The Journal of Applied Behavioral Science</a:t>
            </a:r>
            <a:r>
              <a:rPr lang="en-US" dirty="0"/>
              <a:t>, </a:t>
            </a:r>
            <a:r>
              <a:rPr lang="en-US" i="1" dirty="0"/>
              <a:t>41</a:t>
            </a:r>
            <a:r>
              <a:rPr lang="en-US" dirty="0"/>
              <a:t>(4), 373-398.</a:t>
            </a:r>
            <a:endParaRPr lang="en-GB" dirty="0"/>
          </a:p>
          <a:p>
            <a:endParaRPr lang="en-US" dirty="0"/>
          </a:p>
        </p:txBody>
      </p:sp>
      <p:sp>
        <p:nvSpPr>
          <p:cNvPr id="4" name="Slide Number Placeholder 3"/>
          <p:cNvSpPr>
            <a:spLocks noGrp="1"/>
          </p:cNvSpPr>
          <p:nvPr>
            <p:ph type="sldNum" sz="quarter" idx="10"/>
          </p:nvPr>
        </p:nvSpPr>
        <p:spPr/>
        <p:txBody>
          <a:bodyPr/>
          <a:lstStyle/>
          <a:p>
            <a:fld id="{BD8DAF8B-25E0-8044-9651-60ECFAD3B78F}" type="slidenum">
              <a:rPr lang="en-US" smtClean="0"/>
              <a:t>8</a:t>
            </a:fld>
            <a:endParaRPr lang="en-US"/>
          </a:p>
        </p:txBody>
      </p:sp>
    </p:spTree>
    <p:extLst>
      <p:ext uri="{BB962C8B-B14F-4D97-AF65-F5344CB8AC3E}">
        <p14:creationId xmlns:p14="http://schemas.microsoft.com/office/powerpoint/2010/main" val="12051705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8DAF8B-25E0-8044-9651-60ECFAD3B78F}" type="slidenum">
              <a:rPr lang="en-US" smtClean="0"/>
              <a:t>9</a:t>
            </a:fld>
            <a:endParaRPr lang="en-US"/>
          </a:p>
        </p:txBody>
      </p:sp>
    </p:spTree>
    <p:extLst>
      <p:ext uri="{BB962C8B-B14F-4D97-AF65-F5344CB8AC3E}">
        <p14:creationId xmlns:p14="http://schemas.microsoft.com/office/powerpoint/2010/main" val="18366350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77580376-8828-C142-95CE-C65D2EAECD3F}" type="datetimeFigureOut">
              <a:rPr lang="en-GB"/>
              <a:pPr>
                <a:defRPr/>
              </a:pPr>
              <a:t>27/11/2015</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C1A31387-76E2-FC48-A41F-CC0F309DAC92}" type="slidenum">
              <a:rPr lang="en-GB"/>
              <a:pPr>
                <a:defRPr/>
              </a:pPr>
              <a:t>‹#›</a:t>
            </a:fld>
            <a:endParaRPr lang="en-GB"/>
          </a:p>
        </p:txBody>
      </p:sp>
    </p:spTree>
    <p:extLst>
      <p:ext uri="{BB962C8B-B14F-4D97-AF65-F5344CB8AC3E}">
        <p14:creationId xmlns:p14="http://schemas.microsoft.com/office/powerpoint/2010/main" val="38880868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587FE3B0-A798-604C-9DDD-70F23FACF514}" type="datetimeFigureOut">
              <a:rPr lang="en-GB"/>
              <a:pPr>
                <a:defRPr/>
              </a:pPr>
              <a:t>27/11/2015</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C8EC9D43-9A4F-224E-A85B-F7CEDE57A084}" type="slidenum">
              <a:rPr lang="en-GB"/>
              <a:pPr>
                <a:defRPr/>
              </a:pPr>
              <a:t>‹#›</a:t>
            </a:fld>
            <a:endParaRPr lang="en-GB"/>
          </a:p>
        </p:txBody>
      </p:sp>
    </p:spTree>
    <p:extLst>
      <p:ext uri="{BB962C8B-B14F-4D97-AF65-F5344CB8AC3E}">
        <p14:creationId xmlns:p14="http://schemas.microsoft.com/office/powerpoint/2010/main" val="40712204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FBFBF5CB-240B-6E4C-8BC1-A4AA8F3CB292}" type="datetimeFigureOut">
              <a:rPr lang="en-GB"/>
              <a:pPr>
                <a:defRPr/>
              </a:pPr>
              <a:t>27/11/2015</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CC0B766B-85A2-EF48-89B4-84BCC45473C4}" type="slidenum">
              <a:rPr lang="en-GB"/>
              <a:pPr>
                <a:defRPr/>
              </a:pPr>
              <a:t>‹#›</a:t>
            </a:fld>
            <a:endParaRPr lang="en-GB"/>
          </a:p>
        </p:txBody>
      </p:sp>
    </p:spTree>
    <p:extLst>
      <p:ext uri="{BB962C8B-B14F-4D97-AF65-F5344CB8AC3E}">
        <p14:creationId xmlns:p14="http://schemas.microsoft.com/office/powerpoint/2010/main" val="19962120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04885897-6B1A-604A-8D5F-4B96545C7595}" type="datetimeFigureOut">
              <a:rPr lang="en-GB"/>
              <a:pPr>
                <a:defRPr/>
              </a:pPr>
              <a:t>27/11/2015</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1B295C54-70A3-EE49-A9DC-B0D320BF8DE8}" type="slidenum">
              <a:rPr lang="en-GB"/>
              <a:pPr>
                <a:defRPr/>
              </a:pPr>
              <a:t>‹#›</a:t>
            </a:fld>
            <a:endParaRPr lang="en-GB"/>
          </a:p>
        </p:txBody>
      </p:sp>
    </p:spTree>
    <p:extLst>
      <p:ext uri="{BB962C8B-B14F-4D97-AF65-F5344CB8AC3E}">
        <p14:creationId xmlns:p14="http://schemas.microsoft.com/office/powerpoint/2010/main" val="11053757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9C3A2A8-8E1F-F14A-9526-05015FF8B361}" type="datetimeFigureOut">
              <a:rPr lang="en-GB"/>
              <a:pPr>
                <a:defRPr/>
              </a:pPr>
              <a:t>27/11/2015</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050D5658-160E-4C4D-9B17-ACBADEE076B2}" type="slidenum">
              <a:rPr lang="en-GB"/>
              <a:pPr>
                <a:defRPr/>
              </a:pPr>
              <a:t>‹#›</a:t>
            </a:fld>
            <a:endParaRPr lang="en-GB"/>
          </a:p>
        </p:txBody>
      </p:sp>
    </p:spTree>
    <p:extLst>
      <p:ext uri="{BB962C8B-B14F-4D97-AF65-F5344CB8AC3E}">
        <p14:creationId xmlns:p14="http://schemas.microsoft.com/office/powerpoint/2010/main" val="34802579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79CB8040-7260-4340-8FBE-08D06BA491D4}" type="datetimeFigureOut">
              <a:rPr lang="en-GB"/>
              <a:pPr>
                <a:defRPr/>
              </a:pPr>
              <a:t>27/11/2015</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E7E0853B-F316-044C-9515-12949813361D}" type="slidenum">
              <a:rPr lang="en-GB"/>
              <a:pPr>
                <a:defRPr/>
              </a:pPr>
              <a:t>‹#›</a:t>
            </a:fld>
            <a:endParaRPr lang="en-GB"/>
          </a:p>
        </p:txBody>
      </p:sp>
    </p:spTree>
    <p:extLst>
      <p:ext uri="{BB962C8B-B14F-4D97-AF65-F5344CB8AC3E}">
        <p14:creationId xmlns:p14="http://schemas.microsoft.com/office/powerpoint/2010/main" val="3714527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8FC92A70-FF27-7744-8455-51D026F6368B}" type="datetimeFigureOut">
              <a:rPr lang="en-GB"/>
              <a:pPr>
                <a:defRPr/>
              </a:pPr>
              <a:t>27/11/2015</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A9B376CA-7D56-8340-B29C-EA9EA57223CE}" type="slidenum">
              <a:rPr lang="en-GB"/>
              <a:pPr>
                <a:defRPr/>
              </a:pPr>
              <a:t>‹#›</a:t>
            </a:fld>
            <a:endParaRPr lang="en-GB"/>
          </a:p>
        </p:txBody>
      </p:sp>
    </p:spTree>
    <p:extLst>
      <p:ext uri="{BB962C8B-B14F-4D97-AF65-F5344CB8AC3E}">
        <p14:creationId xmlns:p14="http://schemas.microsoft.com/office/powerpoint/2010/main" val="11441861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C301304D-654F-8C46-A682-C0A5ECD88E20}" type="datetimeFigureOut">
              <a:rPr lang="en-GB"/>
              <a:pPr>
                <a:defRPr/>
              </a:pPr>
              <a:t>27/11/2015</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FC85D26E-4210-724F-BDB8-3A63D65A5AA9}" type="slidenum">
              <a:rPr lang="en-GB"/>
              <a:pPr>
                <a:defRPr/>
              </a:pPr>
              <a:t>‹#›</a:t>
            </a:fld>
            <a:endParaRPr lang="en-GB"/>
          </a:p>
        </p:txBody>
      </p:sp>
    </p:spTree>
    <p:extLst>
      <p:ext uri="{BB962C8B-B14F-4D97-AF65-F5344CB8AC3E}">
        <p14:creationId xmlns:p14="http://schemas.microsoft.com/office/powerpoint/2010/main" val="11120159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1420447-3C39-654C-B08B-1470C4F4C3D8}" type="datetimeFigureOut">
              <a:rPr lang="en-GB"/>
              <a:pPr>
                <a:defRPr/>
              </a:pPr>
              <a:t>27/11/2015</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4DD771DF-B175-0F4F-B054-1CA4125FABB8}" type="slidenum">
              <a:rPr lang="en-GB"/>
              <a:pPr>
                <a:defRPr/>
              </a:pPr>
              <a:t>‹#›</a:t>
            </a:fld>
            <a:endParaRPr lang="en-GB"/>
          </a:p>
        </p:txBody>
      </p:sp>
    </p:spTree>
    <p:extLst>
      <p:ext uri="{BB962C8B-B14F-4D97-AF65-F5344CB8AC3E}">
        <p14:creationId xmlns:p14="http://schemas.microsoft.com/office/powerpoint/2010/main" val="34816542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F3AD93F-EA36-4B48-9E60-BADB6E627411}" type="datetimeFigureOut">
              <a:rPr lang="en-GB"/>
              <a:pPr>
                <a:defRPr/>
              </a:pPr>
              <a:t>27/11/2015</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714ABB86-CE0E-4E42-A665-7F4857992F3A}" type="slidenum">
              <a:rPr lang="en-GB"/>
              <a:pPr>
                <a:defRPr/>
              </a:pPr>
              <a:t>‹#›</a:t>
            </a:fld>
            <a:endParaRPr lang="en-GB"/>
          </a:p>
        </p:txBody>
      </p:sp>
    </p:spTree>
    <p:extLst>
      <p:ext uri="{BB962C8B-B14F-4D97-AF65-F5344CB8AC3E}">
        <p14:creationId xmlns:p14="http://schemas.microsoft.com/office/powerpoint/2010/main" val="21628770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19B5EB2-85A2-7B45-A2CC-9A767D7F936E}" type="datetimeFigureOut">
              <a:rPr lang="en-GB"/>
              <a:pPr>
                <a:defRPr/>
              </a:pPr>
              <a:t>27/11/2015</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24C11023-D414-6F45-B490-88503F4B94D0}" type="slidenum">
              <a:rPr lang="en-GB"/>
              <a:pPr>
                <a:defRPr/>
              </a:pPr>
              <a:t>‹#›</a:t>
            </a:fld>
            <a:endParaRPr lang="en-GB"/>
          </a:p>
        </p:txBody>
      </p:sp>
    </p:spTree>
    <p:extLst>
      <p:ext uri="{BB962C8B-B14F-4D97-AF65-F5344CB8AC3E}">
        <p14:creationId xmlns:p14="http://schemas.microsoft.com/office/powerpoint/2010/main" val="2260224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cs typeface="Arial" charset="0"/>
              </a:defRPr>
            </a:lvl1pPr>
          </a:lstStyle>
          <a:p>
            <a:pPr>
              <a:defRPr/>
            </a:pPr>
            <a:fld id="{303F4E1E-D64F-A04F-BEB1-AEF9C0C9C2D1}" type="datetimeFigureOut">
              <a:rPr lang="en-GB"/>
              <a:pPr>
                <a:defRPr/>
              </a:pPr>
              <a:t>27/11/2015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cs typeface="Arial" charset="0"/>
              </a:defRPr>
            </a:lvl1pPr>
          </a:lstStyle>
          <a:p>
            <a:pPr>
              <a:defRPr/>
            </a:pPr>
            <a:fld id="{AC7BE514-1258-A347-AF4C-D60366CCA3EB}"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2800" dirty="0" smtClean="0"/>
              <a:t>A year in the life of a team coach</a:t>
            </a:r>
            <a:endParaRPr lang="en-US" sz="2800" dirty="0"/>
          </a:p>
        </p:txBody>
      </p:sp>
      <p:pic>
        <p:nvPicPr>
          <p:cNvPr id="8" name="Picture Placeholder 7" descr="muliicolour team.jpg"/>
          <p:cNvPicPr>
            <a:picLocks noGrp="1" noChangeAspect="1"/>
          </p:cNvPicPr>
          <p:nvPr>
            <p:ph type="pic" idx="1"/>
          </p:nvPr>
        </p:nvPicPr>
        <p:blipFill>
          <a:blip r:embed="rId3" cstate="email">
            <a:extLst>
              <a:ext uri="{28A0092B-C50C-407E-A947-70E740481C1C}">
                <a14:useLocalDpi xmlns:a14="http://schemas.microsoft.com/office/drawing/2010/main" val="0"/>
              </a:ext>
            </a:extLst>
          </a:blip>
          <a:srcRect l="7885" r="7885"/>
          <a:stretch>
            <a:fillRect/>
          </a:stretch>
        </p:blipFill>
        <p:spPr/>
      </p:pic>
      <p:sp>
        <p:nvSpPr>
          <p:cNvPr id="7" name="Text Placeholder 6"/>
          <p:cNvSpPr>
            <a:spLocks noGrp="1"/>
          </p:cNvSpPr>
          <p:nvPr>
            <p:ph type="body" sz="half" idx="2"/>
          </p:nvPr>
        </p:nvSpPr>
        <p:spPr/>
        <p:txBody>
          <a:bodyPr/>
          <a:lstStyle/>
          <a:p>
            <a:r>
              <a:rPr lang="en-US" dirty="0" smtClean="0"/>
              <a:t>Joanne James</a:t>
            </a:r>
          </a:p>
          <a:p>
            <a:r>
              <a:rPr lang="en-US" dirty="0" smtClean="0"/>
              <a:t>Head of Corporate and Executive Development </a:t>
            </a:r>
          </a:p>
          <a:p>
            <a:r>
              <a:rPr lang="en-US" dirty="0" smtClean="0"/>
              <a:t>Newcastle Business School</a:t>
            </a:r>
            <a:endParaRPr lang="en-US" dirty="0"/>
          </a:p>
        </p:txBody>
      </p:sp>
    </p:spTree>
    <p:extLst>
      <p:ext uri="{BB962C8B-B14F-4D97-AF65-F5344CB8AC3E}">
        <p14:creationId xmlns:p14="http://schemas.microsoft.com/office/powerpoint/2010/main" val="31888692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hinking-monkey.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5696" y="1772816"/>
            <a:ext cx="5461000" cy="4089400"/>
          </a:xfrm>
          <a:prstGeom prst="rect">
            <a:avLst/>
          </a:prstGeom>
        </p:spPr>
      </p:pic>
      <p:sp>
        <p:nvSpPr>
          <p:cNvPr id="3" name="Title 2"/>
          <p:cNvSpPr>
            <a:spLocks noGrp="1"/>
          </p:cNvSpPr>
          <p:nvPr>
            <p:ph type="title"/>
          </p:nvPr>
        </p:nvSpPr>
        <p:spPr/>
        <p:txBody>
          <a:bodyPr/>
          <a:lstStyle/>
          <a:p>
            <a:r>
              <a:rPr lang="en-US" sz="3200" dirty="0" smtClean="0"/>
              <a:t>What is the coach doing when they are not speaking?</a:t>
            </a:r>
            <a:endParaRPr lang="en-US" sz="3200" dirty="0"/>
          </a:p>
        </p:txBody>
      </p:sp>
    </p:spTree>
    <p:extLst>
      <p:ext uri="{BB962C8B-B14F-4D97-AF65-F5344CB8AC3E}">
        <p14:creationId xmlns:p14="http://schemas.microsoft.com/office/powerpoint/2010/main" val="36733832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Sharing mental models</a:t>
            </a:r>
            <a:endParaRPr lang="en-US" dirty="0"/>
          </a:p>
        </p:txBody>
      </p:sp>
      <p:pic>
        <p:nvPicPr>
          <p:cNvPr id="3" name="Picture 2"/>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691680" y="1700808"/>
            <a:ext cx="5558532" cy="4194934"/>
          </a:xfrm>
          <a:prstGeom prst="rect">
            <a:avLst/>
          </a:prstGeom>
          <a:noFill/>
          <a:ln>
            <a:noFill/>
          </a:ln>
        </p:spPr>
      </p:pic>
    </p:spTree>
    <p:extLst>
      <p:ext uri="{BB962C8B-B14F-4D97-AF65-F5344CB8AC3E}">
        <p14:creationId xmlns:p14="http://schemas.microsoft.com/office/powerpoint/2010/main" val="28254554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Excerpt from my reflective log</a:t>
            </a:r>
            <a:endParaRPr lang="en-US" dirty="0"/>
          </a:p>
        </p:txBody>
      </p:sp>
      <p:pic>
        <p:nvPicPr>
          <p:cNvPr id="4" name="Content Placeholder 3" descr="journal.jpg"/>
          <p:cNvPicPr>
            <a:picLocks noGrp="1" noChangeAspect="1"/>
          </p:cNvPicPr>
          <p:nvPr>
            <p:ph idx="1"/>
          </p:nvPr>
        </p:nvPicPr>
        <p:blipFill>
          <a:blip r:embed="rId3">
            <a:extLst>
              <a:ext uri="{28A0092B-C50C-407E-A947-70E740481C1C}">
                <a14:useLocalDpi xmlns:a14="http://schemas.microsoft.com/office/drawing/2010/main" val="0"/>
              </a:ext>
            </a:extLst>
          </a:blip>
          <a:srcRect t="13289" b="13289"/>
          <a:stretch>
            <a:fillRect/>
          </a:stretch>
        </p:blipFill>
        <p:spPr/>
      </p:pic>
    </p:spTree>
    <p:extLst>
      <p:ext uri="{BB962C8B-B14F-4D97-AF65-F5344CB8AC3E}">
        <p14:creationId xmlns:p14="http://schemas.microsoft.com/office/powerpoint/2010/main" val="41958029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611560" y="1196752"/>
            <a:ext cx="6840760" cy="4464496"/>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en-US" b="1" dirty="0" smtClean="0"/>
              <a:t>Coaching Focus/ deliberation</a:t>
            </a:r>
          </a:p>
          <a:p>
            <a:endParaRPr lang="en-US" b="1" dirty="0"/>
          </a:p>
          <a:p>
            <a:r>
              <a:rPr lang="en-US" b="1" dirty="0" smtClean="0"/>
              <a:t>Key Themes</a:t>
            </a:r>
          </a:p>
          <a:p>
            <a:r>
              <a:rPr lang="en-US" dirty="0" smtClean="0"/>
              <a:t>Did the team have a shared understanding of what good looks </a:t>
            </a:r>
            <a:r>
              <a:rPr lang="en-US" dirty="0"/>
              <a:t>like? </a:t>
            </a:r>
            <a:r>
              <a:rPr lang="en-US" dirty="0" smtClean="0"/>
              <a:t>Is it my role to provide one?</a:t>
            </a:r>
          </a:p>
          <a:p>
            <a:r>
              <a:rPr lang="en-US" dirty="0" smtClean="0"/>
              <a:t>Clarity of purpose and motivation </a:t>
            </a:r>
            <a:r>
              <a:rPr lang="en-US" dirty="0"/>
              <a:t>for the direction of the </a:t>
            </a:r>
            <a:r>
              <a:rPr lang="en-US" dirty="0" smtClean="0"/>
              <a:t>team</a:t>
            </a:r>
            <a:endParaRPr lang="en-US" dirty="0"/>
          </a:p>
          <a:p>
            <a:r>
              <a:rPr lang="en-US" dirty="0" smtClean="0"/>
              <a:t>What was my Coach contract and who was it with?</a:t>
            </a:r>
          </a:p>
          <a:p>
            <a:r>
              <a:rPr lang="en-US" dirty="0" smtClean="0"/>
              <a:t>Power dynamics between participants and myself. Seen as expert?</a:t>
            </a:r>
          </a:p>
          <a:p>
            <a:r>
              <a:rPr lang="en-US" dirty="0" smtClean="0"/>
              <a:t>Contextual issues – is the team in a supportive environment</a:t>
            </a:r>
          </a:p>
          <a:p>
            <a:r>
              <a:rPr lang="en-US" dirty="0" smtClean="0"/>
              <a:t>Psychological safety – can I speak out?</a:t>
            </a:r>
          </a:p>
          <a:p>
            <a:r>
              <a:rPr lang="en-US" dirty="0" smtClean="0"/>
              <a:t>Creating space for collaborative dialogue very powerful.</a:t>
            </a:r>
          </a:p>
          <a:p>
            <a:r>
              <a:rPr lang="en-US" dirty="0" smtClean="0"/>
              <a:t>Team learning processes essential at every stage.  How aware are the team of making learning work for them?</a:t>
            </a:r>
          </a:p>
          <a:p>
            <a:endParaRPr lang="en-US" dirty="0"/>
          </a:p>
        </p:txBody>
      </p:sp>
    </p:spTree>
    <p:extLst>
      <p:ext uri="{BB962C8B-B14F-4D97-AF65-F5344CB8AC3E}">
        <p14:creationId xmlns:p14="http://schemas.microsoft.com/office/powerpoint/2010/main" val="13223312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2337088804"/>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p:txBody>
          <a:bodyPr/>
          <a:lstStyle/>
          <a:p>
            <a:r>
              <a:rPr lang="en-US" dirty="0" smtClean="0"/>
              <a:t>Give your team LIFE</a:t>
            </a:r>
            <a:endParaRPr lang="en-US" dirty="0"/>
          </a:p>
        </p:txBody>
      </p:sp>
    </p:spTree>
    <p:extLst>
      <p:ext uri="{BB962C8B-B14F-4D97-AF65-F5344CB8AC3E}">
        <p14:creationId xmlns:p14="http://schemas.microsoft.com/office/powerpoint/2010/main" val="30969113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195843217"/>
              </p:ext>
            </p:extLst>
          </p:nvPr>
        </p:nvGraphicFramePr>
        <p:xfrm>
          <a:off x="3059832" y="2492896"/>
          <a:ext cx="2975992" cy="26080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p:txBody>
          <a:bodyPr/>
          <a:lstStyle/>
          <a:p>
            <a:r>
              <a:rPr lang="en-US" dirty="0" smtClean="0"/>
              <a:t>Give your team LIFE</a:t>
            </a:r>
            <a:endParaRPr lang="en-US" dirty="0"/>
          </a:p>
        </p:txBody>
      </p:sp>
      <p:sp>
        <p:nvSpPr>
          <p:cNvPr id="4" name="Rounded Rectangular Callout 3"/>
          <p:cNvSpPr/>
          <p:nvPr/>
        </p:nvSpPr>
        <p:spPr>
          <a:xfrm>
            <a:off x="395536" y="1340768"/>
            <a:ext cx="2664296" cy="1224136"/>
          </a:xfrm>
          <a:prstGeom prst="wedgeRoundRectCallout">
            <a:avLst>
              <a:gd name="adj1" fmla="val 50214"/>
              <a:gd name="adj2" fmla="val 85443"/>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p>
          <a:p>
            <a:pPr algn="ctr"/>
            <a:r>
              <a:rPr lang="en-US" dirty="0" smtClean="0"/>
              <a:t>Create conditions</a:t>
            </a:r>
          </a:p>
          <a:p>
            <a:pPr algn="ctr"/>
            <a:r>
              <a:rPr lang="en-US" dirty="0" smtClean="0"/>
              <a:t>Inquiry</a:t>
            </a:r>
            <a:endParaRPr lang="en-US" dirty="0"/>
          </a:p>
          <a:p>
            <a:pPr algn="ctr"/>
            <a:r>
              <a:rPr lang="en-US" dirty="0" smtClean="0"/>
              <a:t>Collaborative dialogue</a:t>
            </a:r>
          </a:p>
          <a:p>
            <a:pPr algn="ctr"/>
            <a:r>
              <a:rPr lang="en-US" dirty="0" smtClean="0"/>
              <a:t>Exploit the learning</a:t>
            </a:r>
          </a:p>
          <a:p>
            <a:pPr algn="ctr"/>
            <a:endParaRPr lang="en-US" dirty="0" smtClean="0"/>
          </a:p>
        </p:txBody>
      </p:sp>
      <p:sp>
        <p:nvSpPr>
          <p:cNvPr id="5" name="Rounded Rectangular Callout 4"/>
          <p:cNvSpPr/>
          <p:nvPr/>
        </p:nvSpPr>
        <p:spPr>
          <a:xfrm>
            <a:off x="323528" y="4869160"/>
            <a:ext cx="2664296" cy="1224136"/>
          </a:xfrm>
          <a:prstGeom prst="wedgeRoundRectCallout">
            <a:avLst>
              <a:gd name="adj1" fmla="val 58465"/>
              <a:gd name="adj2" fmla="val -31267"/>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Wider system context </a:t>
            </a:r>
          </a:p>
          <a:p>
            <a:pPr algn="ctr"/>
            <a:r>
              <a:rPr lang="en-US" dirty="0" smtClean="0"/>
              <a:t>Time context</a:t>
            </a:r>
          </a:p>
          <a:p>
            <a:pPr algn="ctr"/>
            <a:r>
              <a:rPr lang="en-US" dirty="0" smtClean="0"/>
              <a:t>Stage of </a:t>
            </a:r>
            <a:r>
              <a:rPr lang="en-US" dirty="0" err="1" smtClean="0"/>
              <a:t>developmemt</a:t>
            </a:r>
            <a:endParaRPr lang="en-US" dirty="0" smtClean="0"/>
          </a:p>
          <a:p>
            <a:pPr algn="ctr"/>
            <a:endParaRPr lang="en-US" dirty="0"/>
          </a:p>
        </p:txBody>
      </p:sp>
      <p:sp>
        <p:nvSpPr>
          <p:cNvPr id="6" name="Rounded Rectangular Callout 5"/>
          <p:cNvSpPr/>
          <p:nvPr/>
        </p:nvSpPr>
        <p:spPr>
          <a:xfrm>
            <a:off x="6156176" y="4797152"/>
            <a:ext cx="2664296" cy="1224136"/>
          </a:xfrm>
          <a:prstGeom prst="wedgeRoundRectCallout">
            <a:avLst>
              <a:gd name="adj1" fmla="val -57045"/>
              <a:gd name="adj2" fmla="val -30269"/>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Clear Direction</a:t>
            </a:r>
          </a:p>
          <a:p>
            <a:pPr algn="ctr"/>
            <a:r>
              <a:rPr lang="en-US" dirty="0" smtClean="0"/>
              <a:t>Design</a:t>
            </a:r>
          </a:p>
          <a:p>
            <a:pPr algn="ctr"/>
            <a:r>
              <a:rPr lang="en-US" dirty="0" smtClean="0"/>
              <a:t>Team work behaviors</a:t>
            </a:r>
          </a:p>
          <a:p>
            <a:pPr algn="ctr"/>
            <a:r>
              <a:rPr lang="en-US" dirty="0" smtClean="0"/>
              <a:t>Performance</a:t>
            </a:r>
            <a:endParaRPr lang="en-US" dirty="0"/>
          </a:p>
        </p:txBody>
      </p:sp>
      <p:sp>
        <p:nvSpPr>
          <p:cNvPr id="7" name="Rounded Rectangular Callout 6"/>
          <p:cNvSpPr/>
          <p:nvPr/>
        </p:nvSpPr>
        <p:spPr>
          <a:xfrm>
            <a:off x="6084168" y="1340768"/>
            <a:ext cx="2664296" cy="1224136"/>
          </a:xfrm>
          <a:prstGeom prst="wedgeRoundRectCallout">
            <a:avLst>
              <a:gd name="adj1" fmla="val -52461"/>
              <a:gd name="adj2" fmla="val 84446"/>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Trust</a:t>
            </a:r>
          </a:p>
          <a:p>
            <a:pPr algn="ctr"/>
            <a:r>
              <a:rPr lang="en-US" dirty="0" smtClean="0"/>
              <a:t>Psychological safety</a:t>
            </a:r>
          </a:p>
          <a:p>
            <a:pPr algn="ctr"/>
            <a:r>
              <a:rPr lang="en-US" dirty="0" smtClean="0"/>
              <a:t>Relational dynamics</a:t>
            </a:r>
          </a:p>
          <a:p>
            <a:pPr algn="ctr"/>
            <a:r>
              <a:rPr lang="en-US" dirty="0" smtClean="0"/>
              <a:t>Contract</a:t>
            </a:r>
            <a:endParaRPr lang="en-US" dirty="0"/>
          </a:p>
        </p:txBody>
      </p:sp>
    </p:spTree>
    <p:extLst>
      <p:ext uri="{BB962C8B-B14F-4D97-AF65-F5344CB8AC3E}">
        <p14:creationId xmlns:p14="http://schemas.microsoft.com/office/powerpoint/2010/main" val="9104001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3528" y="764704"/>
            <a:ext cx="8280920" cy="5139870"/>
          </a:xfrm>
          <a:prstGeom prst="rect">
            <a:avLst/>
          </a:prstGeom>
        </p:spPr>
        <p:txBody>
          <a:bodyPr wrap="square">
            <a:spAutoFit/>
          </a:bodyPr>
          <a:lstStyle/>
          <a:p>
            <a:r>
              <a:rPr lang="en-US" sz="2000" b="1" dirty="0"/>
              <a:t>What did you appreciate about the behaviours of any of the team members or the coach in the session</a:t>
            </a:r>
            <a:r>
              <a:rPr lang="en-US" sz="2000" b="1" dirty="0" smtClean="0"/>
              <a:t>?</a:t>
            </a:r>
          </a:p>
          <a:p>
            <a:endParaRPr lang="en-US" dirty="0" smtClean="0"/>
          </a:p>
          <a:p>
            <a:r>
              <a:rPr lang="en-US" i="1" dirty="0" smtClean="0">
                <a:solidFill>
                  <a:srgbClr val="FF0000"/>
                </a:solidFill>
              </a:rPr>
              <a:t>I </a:t>
            </a:r>
            <a:r>
              <a:rPr lang="en-US" i="1" dirty="0">
                <a:solidFill>
                  <a:srgbClr val="FF0000"/>
                </a:solidFill>
              </a:rPr>
              <a:t>always appreciate the honesty shared within these sessions, it helps us all to work on the same level and although we may have different views we respect those views and work hard to support each other.</a:t>
            </a:r>
            <a:endParaRPr lang="en-GB" i="1" dirty="0">
              <a:solidFill>
                <a:srgbClr val="FF0000"/>
              </a:solidFill>
            </a:endParaRPr>
          </a:p>
          <a:p>
            <a:r>
              <a:rPr lang="en-US" dirty="0"/>
              <a:t> </a:t>
            </a:r>
            <a:endParaRPr lang="en-GB" dirty="0"/>
          </a:p>
          <a:p>
            <a:r>
              <a:rPr lang="en-US" dirty="0">
                <a:solidFill>
                  <a:srgbClr val="3366FF"/>
                </a:solidFill>
              </a:rPr>
              <a:t>I feel that the coach brings us back to focus which supports our discussions in ensuring we do not go off in different directions.</a:t>
            </a:r>
            <a:endParaRPr lang="en-GB" dirty="0">
              <a:solidFill>
                <a:srgbClr val="3366FF"/>
              </a:solidFill>
            </a:endParaRPr>
          </a:p>
          <a:p>
            <a:r>
              <a:rPr lang="en-US" dirty="0"/>
              <a:t> </a:t>
            </a:r>
            <a:endParaRPr lang="en-GB" dirty="0"/>
          </a:p>
          <a:p>
            <a:r>
              <a:rPr lang="en-US" dirty="0"/>
              <a:t> </a:t>
            </a:r>
            <a:r>
              <a:rPr lang="en-US" i="1" dirty="0">
                <a:solidFill>
                  <a:srgbClr val="660066"/>
                </a:solidFill>
              </a:rPr>
              <a:t>Everyone contributed, ideas began to bounce </a:t>
            </a:r>
            <a:r>
              <a:rPr lang="en-US" i="1" dirty="0" smtClean="0">
                <a:solidFill>
                  <a:srgbClr val="660066"/>
                </a:solidFill>
              </a:rPr>
              <a:t>from </a:t>
            </a:r>
            <a:r>
              <a:rPr lang="en-US" i="1" dirty="0">
                <a:solidFill>
                  <a:srgbClr val="660066"/>
                </a:solidFill>
              </a:rPr>
              <a:t>each other.</a:t>
            </a:r>
            <a:endParaRPr lang="en-GB" i="1" dirty="0">
              <a:solidFill>
                <a:srgbClr val="660066"/>
              </a:solidFill>
            </a:endParaRPr>
          </a:p>
          <a:p>
            <a:endParaRPr lang="en-US" dirty="0" smtClean="0"/>
          </a:p>
          <a:p>
            <a:r>
              <a:rPr lang="en-US" i="1" dirty="0" smtClean="0">
                <a:solidFill>
                  <a:srgbClr val="008000"/>
                </a:solidFill>
              </a:rPr>
              <a:t>Everyone </a:t>
            </a:r>
            <a:r>
              <a:rPr lang="en-US" i="1" dirty="0">
                <a:solidFill>
                  <a:srgbClr val="008000"/>
                </a:solidFill>
              </a:rPr>
              <a:t>encouraged people to explore what they were thinking and discussed things openly.  Everyone contributed.</a:t>
            </a:r>
            <a:endParaRPr lang="en-GB" i="1" dirty="0">
              <a:solidFill>
                <a:srgbClr val="008000"/>
              </a:solidFill>
            </a:endParaRPr>
          </a:p>
          <a:p>
            <a:r>
              <a:rPr lang="en-US" dirty="0"/>
              <a:t> </a:t>
            </a:r>
            <a:endParaRPr lang="en-GB" dirty="0"/>
          </a:p>
          <a:p>
            <a:r>
              <a:rPr lang="en-US" i="1" dirty="0">
                <a:solidFill>
                  <a:schemeClr val="accent6"/>
                </a:solidFill>
              </a:rPr>
              <a:t>The team listened to and considered what each member had to say. We weren’t ‘steered’ back to our </a:t>
            </a:r>
            <a:r>
              <a:rPr lang="en-US" i="1" dirty="0" smtClean="0">
                <a:solidFill>
                  <a:schemeClr val="accent6"/>
                </a:solidFill>
              </a:rPr>
              <a:t>objective</a:t>
            </a:r>
          </a:p>
          <a:p>
            <a:endParaRPr lang="en-US" i="1" dirty="0" smtClean="0">
              <a:solidFill>
                <a:schemeClr val="accent5"/>
              </a:solidFill>
            </a:endParaRPr>
          </a:p>
        </p:txBody>
      </p:sp>
    </p:spTree>
    <p:extLst>
      <p:ext uri="{BB962C8B-B14F-4D97-AF65-F5344CB8AC3E}">
        <p14:creationId xmlns:p14="http://schemas.microsoft.com/office/powerpoint/2010/main" val="12485280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332656"/>
            <a:ext cx="8229600" cy="2985195"/>
          </a:xfrm>
        </p:spPr>
        <p:txBody>
          <a:bodyPr/>
          <a:lstStyle/>
          <a:p>
            <a:pPr marL="0" indent="0" algn="ctr">
              <a:buNone/>
            </a:pPr>
            <a:r>
              <a:rPr lang="en-US" dirty="0" smtClean="0"/>
              <a:t>YOUR QUESTIONS and INSIGHTS</a:t>
            </a:r>
            <a:endParaRPr lang="en-US" dirty="0"/>
          </a:p>
        </p:txBody>
      </p:sp>
      <p:pic>
        <p:nvPicPr>
          <p:cNvPr id="4" name="Picture 3" descr="orangecogs20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595" y="2348880"/>
            <a:ext cx="8824810" cy="3981692"/>
          </a:xfrm>
          <a:prstGeom prst="rect">
            <a:avLst/>
          </a:prstGeom>
        </p:spPr>
      </p:pic>
    </p:spTree>
    <p:extLst>
      <p:ext uri="{BB962C8B-B14F-4D97-AF65-F5344CB8AC3E}">
        <p14:creationId xmlns:p14="http://schemas.microsoft.com/office/powerpoint/2010/main" val="19387451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5696" y="908720"/>
            <a:ext cx="5486400" cy="566738"/>
          </a:xfrm>
        </p:spPr>
        <p:txBody>
          <a:bodyPr/>
          <a:lstStyle/>
          <a:p>
            <a:r>
              <a:rPr lang="en-US" dirty="0" smtClean="0"/>
              <a:t>Cognitive Dissonance</a:t>
            </a:r>
            <a:endParaRPr lang="en-US" dirty="0"/>
          </a:p>
        </p:txBody>
      </p:sp>
      <p:pic>
        <p:nvPicPr>
          <p:cNvPr id="5" name="Picture Placeholder 4" descr="cognitive-dissonance.jpg"/>
          <p:cNvPicPr>
            <a:picLocks noGrp="1" noChangeAspect="1"/>
          </p:cNvPicPr>
          <p:nvPr>
            <p:ph type="pic" idx="1"/>
          </p:nvPr>
        </p:nvPicPr>
        <p:blipFill>
          <a:blip r:embed="rId3" cstate="email">
            <a:extLst>
              <a:ext uri="{28A0092B-C50C-407E-A947-70E740481C1C}">
                <a14:useLocalDpi xmlns:a14="http://schemas.microsoft.com/office/drawing/2010/main" val="0"/>
              </a:ext>
            </a:extLst>
          </a:blip>
          <a:srcRect l="12500" r="12500"/>
          <a:stretch>
            <a:fillRect/>
          </a:stretch>
        </p:blipFill>
        <p:spPr>
          <a:xfrm>
            <a:off x="1835696" y="1484784"/>
            <a:ext cx="5442992" cy="4114800"/>
          </a:xfrm>
        </p:spPr>
      </p:pic>
    </p:spTree>
    <p:extLst>
      <p:ext uri="{BB962C8B-B14F-4D97-AF65-F5344CB8AC3E}">
        <p14:creationId xmlns:p14="http://schemas.microsoft.com/office/powerpoint/2010/main" val="14546204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Ingredients</a:t>
            </a:r>
            <a:endParaRPr lang="en-US" dirty="0"/>
          </a:p>
        </p:txBody>
      </p:sp>
      <p:graphicFrame>
        <p:nvGraphicFramePr>
          <p:cNvPr id="11" name="Diagram 10"/>
          <p:cNvGraphicFramePr/>
          <p:nvPr>
            <p:extLst>
              <p:ext uri="{D42A27DB-BD31-4B8C-83A1-F6EECF244321}">
                <p14:modId xmlns:p14="http://schemas.microsoft.com/office/powerpoint/2010/main" val="1574004420"/>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505327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395536" y="476672"/>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normAutofit fontScale="90000"/>
          </a:bodyPr>
          <a:lst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dirty="0" smtClean="0"/>
              <a:t>My identity as a scholarly practitioner</a:t>
            </a:r>
            <a:endParaRPr lang="en-US" dirty="0"/>
          </a:p>
        </p:txBody>
      </p:sp>
      <p:graphicFrame>
        <p:nvGraphicFramePr>
          <p:cNvPr id="4" name="Content Placeholder 7"/>
          <p:cNvGraphicFramePr>
            <a:graphicFrameLocks/>
          </p:cNvGraphicFramePr>
          <p:nvPr>
            <p:extLst>
              <p:ext uri="{D42A27DB-BD31-4B8C-83A1-F6EECF244321}">
                <p14:modId xmlns:p14="http://schemas.microsoft.com/office/powerpoint/2010/main" val="1301555927"/>
              </p:ext>
            </p:extLst>
          </p:nvPr>
        </p:nvGraphicFramePr>
        <p:xfrm>
          <a:off x="384196" y="2083259"/>
          <a:ext cx="3602825" cy="35681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ight Arrow 4"/>
          <p:cNvSpPr/>
          <p:nvPr/>
        </p:nvSpPr>
        <p:spPr>
          <a:xfrm>
            <a:off x="3779912" y="2708920"/>
            <a:ext cx="1895871" cy="1556299"/>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New Knowledge</a:t>
            </a:r>
            <a:endParaRPr lang="en-US" dirty="0">
              <a:solidFill>
                <a:schemeClr val="tx1"/>
              </a:solidFill>
            </a:endParaRPr>
          </a:p>
        </p:txBody>
      </p:sp>
      <p:graphicFrame>
        <p:nvGraphicFramePr>
          <p:cNvPr id="6" name="Diagram 5"/>
          <p:cNvGraphicFramePr/>
          <p:nvPr>
            <p:extLst>
              <p:ext uri="{D42A27DB-BD31-4B8C-83A1-F6EECF244321}">
                <p14:modId xmlns:p14="http://schemas.microsoft.com/office/powerpoint/2010/main" val="2158483884"/>
              </p:ext>
            </p:extLst>
          </p:nvPr>
        </p:nvGraphicFramePr>
        <p:xfrm>
          <a:off x="5192366" y="2145164"/>
          <a:ext cx="3599472" cy="354022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0010510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My coaching year</a:t>
            </a:r>
            <a:endParaRPr lang="en-US" dirty="0"/>
          </a:p>
        </p:txBody>
      </p:sp>
      <p:sp>
        <p:nvSpPr>
          <p:cNvPr id="6" name="Content Placeholder 5"/>
          <p:cNvSpPr>
            <a:spLocks noGrp="1"/>
          </p:cNvSpPr>
          <p:nvPr>
            <p:ph sz="half" idx="1"/>
          </p:nvPr>
        </p:nvSpPr>
        <p:spPr/>
        <p:txBody>
          <a:bodyPr/>
          <a:lstStyle/>
          <a:p>
            <a:r>
              <a:rPr lang="en-US" dirty="0" smtClean="0"/>
              <a:t>Two </a:t>
            </a:r>
            <a:r>
              <a:rPr lang="en-US" dirty="0"/>
              <a:t>O</a:t>
            </a:r>
            <a:r>
              <a:rPr lang="en-US" dirty="0" smtClean="0"/>
              <a:t>perational Teams</a:t>
            </a:r>
            <a:endParaRPr lang="en-US" dirty="0"/>
          </a:p>
        </p:txBody>
      </p:sp>
      <p:sp>
        <p:nvSpPr>
          <p:cNvPr id="7" name="Content Placeholder 6"/>
          <p:cNvSpPr>
            <a:spLocks noGrp="1"/>
          </p:cNvSpPr>
          <p:nvPr>
            <p:ph sz="half" idx="2"/>
          </p:nvPr>
        </p:nvSpPr>
        <p:spPr/>
        <p:txBody>
          <a:bodyPr/>
          <a:lstStyle/>
          <a:p>
            <a:r>
              <a:rPr lang="en-US" dirty="0" smtClean="0"/>
              <a:t>Two Inquiry groups of team coaches</a:t>
            </a:r>
            <a:endParaRPr lang="en-US" dirty="0"/>
          </a:p>
        </p:txBody>
      </p:sp>
      <p:pic>
        <p:nvPicPr>
          <p:cNvPr id="8" name="Picture 7" descr="Cycle team.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584" y="2132856"/>
            <a:ext cx="3454400" cy="2362200"/>
          </a:xfrm>
          <a:prstGeom prst="rect">
            <a:avLst/>
          </a:prstGeom>
        </p:spPr>
      </p:pic>
      <p:pic>
        <p:nvPicPr>
          <p:cNvPr id="9" name="Picture 8" descr="action learning.jp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716016" y="2564904"/>
            <a:ext cx="3284984" cy="3284984"/>
          </a:xfrm>
          <a:prstGeom prst="rect">
            <a:avLst/>
          </a:prstGeom>
        </p:spPr>
      </p:pic>
      <p:sp>
        <p:nvSpPr>
          <p:cNvPr id="10" name="TextBox 9"/>
          <p:cNvSpPr txBox="1"/>
          <p:nvPr/>
        </p:nvSpPr>
        <p:spPr>
          <a:xfrm>
            <a:off x="899592" y="4869160"/>
            <a:ext cx="2631061" cy="1477328"/>
          </a:xfrm>
          <a:prstGeom prst="rect">
            <a:avLst/>
          </a:prstGeom>
          <a:noFill/>
        </p:spPr>
        <p:txBody>
          <a:bodyPr wrap="none" rtlCol="0">
            <a:spAutoFit/>
          </a:bodyPr>
          <a:lstStyle/>
          <a:p>
            <a:r>
              <a:rPr lang="en-US" dirty="0" smtClean="0"/>
              <a:t>Observation field notes</a:t>
            </a:r>
          </a:p>
          <a:p>
            <a:r>
              <a:rPr lang="en-US" dirty="0" smtClean="0"/>
              <a:t>Reflective logs</a:t>
            </a:r>
          </a:p>
          <a:p>
            <a:r>
              <a:rPr lang="en-US" dirty="0" smtClean="0"/>
              <a:t>Written correspondence</a:t>
            </a:r>
          </a:p>
          <a:p>
            <a:r>
              <a:rPr lang="en-US" dirty="0" smtClean="0"/>
              <a:t>Audio Recordings </a:t>
            </a:r>
          </a:p>
          <a:p>
            <a:endParaRPr lang="en-US" dirty="0"/>
          </a:p>
        </p:txBody>
      </p:sp>
    </p:spTree>
    <p:extLst>
      <p:ext uri="{BB962C8B-B14F-4D97-AF65-F5344CB8AC3E}">
        <p14:creationId xmlns:p14="http://schemas.microsoft.com/office/powerpoint/2010/main" val="40343541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548680"/>
            <a:ext cx="8229600" cy="1143000"/>
          </a:xfrm>
        </p:spPr>
        <p:txBody>
          <a:bodyPr/>
          <a:lstStyle/>
          <a:p>
            <a:r>
              <a:rPr lang="en-GB" b="1" dirty="0" smtClean="0"/>
              <a:t>Autoethnography</a:t>
            </a:r>
            <a:endParaRPr lang="en-US" dirty="0"/>
          </a:p>
        </p:txBody>
      </p:sp>
      <p:sp>
        <p:nvSpPr>
          <p:cNvPr id="3" name="Rectangle 2"/>
          <p:cNvSpPr/>
          <p:nvPr/>
        </p:nvSpPr>
        <p:spPr>
          <a:xfrm>
            <a:off x="971600" y="2060848"/>
            <a:ext cx="7488832" cy="3970318"/>
          </a:xfrm>
          <a:prstGeom prst="rect">
            <a:avLst/>
          </a:prstGeom>
        </p:spPr>
        <p:txBody>
          <a:bodyPr wrap="square">
            <a:spAutoFit/>
          </a:bodyPr>
          <a:lstStyle/>
          <a:p>
            <a:r>
              <a:rPr lang="en-GB" sz="2400" b="1" i="1" dirty="0" smtClean="0"/>
              <a:t>Auto (Self )     Ethno (Culture)  </a:t>
            </a:r>
            <a:r>
              <a:rPr lang="en-GB" sz="2400" b="1" i="1" dirty="0" err="1" smtClean="0"/>
              <a:t>Graphy</a:t>
            </a:r>
            <a:r>
              <a:rPr lang="en-GB" sz="2400" b="1" i="1" dirty="0" smtClean="0"/>
              <a:t> (Writing)</a:t>
            </a:r>
          </a:p>
          <a:p>
            <a:endParaRPr lang="en-GB" sz="2000" i="1" dirty="0" smtClean="0"/>
          </a:p>
          <a:p>
            <a:r>
              <a:rPr lang="en-GB" sz="2000" i="1" dirty="0" smtClean="0"/>
              <a:t>Making </a:t>
            </a:r>
            <a:r>
              <a:rPr lang="en-GB" sz="2000" i="1" dirty="0"/>
              <a:t>sense of field-work through story.  This is an approach to </a:t>
            </a:r>
            <a:r>
              <a:rPr lang="en-GB" sz="2000" i="1" dirty="0" err="1"/>
              <a:t>thematising</a:t>
            </a:r>
            <a:r>
              <a:rPr lang="en-GB" sz="2000" i="1" dirty="0"/>
              <a:t> the fieldwork data by telling the story of a culture through the story of you – the researcher – the person.</a:t>
            </a:r>
          </a:p>
          <a:p>
            <a:endParaRPr lang="en-GB" i="1" dirty="0" smtClean="0"/>
          </a:p>
          <a:p>
            <a:r>
              <a:rPr lang="en-GB" dirty="0"/>
              <a:t>Adams, Holman Jones, Ellis (</a:t>
            </a:r>
            <a:r>
              <a:rPr lang="en-GB" dirty="0" smtClean="0"/>
              <a:t>2015)</a:t>
            </a:r>
            <a:endParaRPr lang="en-GB" dirty="0"/>
          </a:p>
          <a:p>
            <a:endParaRPr lang="en-GB" dirty="0"/>
          </a:p>
          <a:p>
            <a:endParaRPr lang="en-GB" dirty="0" smtClean="0"/>
          </a:p>
          <a:p>
            <a:endParaRPr lang="en-GB" dirty="0"/>
          </a:p>
          <a:p>
            <a:endParaRPr lang="en-GB" dirty="0" smtClean="0"/>
          </a:p>
          <a:p>
            <a:r>
              <a:rPr lang="en-GB" sz="2000" i="1" dirty="0" smtClean="0"/>
              <a:t>I </a:t>
            </a:r>
            <a:r>
              <a:rPr lang="en-GB" sz="2000" i="1" dirty="0"/>
              <a:t>ask myself – what is going on here? </a:t>
            </a:r>
            <a:endParaRPr lang="en-GB" sz="2000" i="1" dirty="0" smtClean="0"/>
          </a:p>
          <a:p>
            <a:r>
              <a:rPr lang="en-GB" sz="2000" i="1" dirty="0" smtClean="0"/>
              <a:t> </a:t>
            </a:r>
            <a:r>
              <a:rPr lang="en-GB" dirty="0"/>
              <a:t>(Ellis, p. 66)</a:t>
            </a:r>
          </a:p>
        </p:txBody>
      </p:sp>
    </p:spTree>
    <p:extLst>
      <p:ext uri="{BB962C8B-B14F-4D97-AF65-F5344CB8AC3E}">
        <p14:creationId xmlns:p14="http://schemas.microsoft.com/office/powerpoint/2010/main" val="33085189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Challenge accepted.jpg"/>
          <p:cNvPicPr>
            <a:picLocks noGrp="1" noChangeAspect="1"/>
          </p:cNvPicPr>
          <p:nvPr>
            <p:ph type="pic" idx="1"/>
          </p:nvPr>
        </p:nvPicPr>
        <p:blipFill rotWithShape="1">
          <a:blip r:embed="rId3">
            <a:extLst>
              <a:ext uri="{28A0092B-C50C-407E-A947-70E740481C1C}">
                <a14:useLocalDpi xmlns:a14="http://schemas.microsoft.com/office/drawing/2010/main" val="0"/>
              </a:ext>
            </a:extLst>
          </a:blip>
          <a:srcRect l="3905" t="-7715" r="50" b="4531"/>
          <a:stretch/>
        </p:blipFill>
        <p:spPr>
          <a:xfrm>
            <a:off x="2123729" y="116632"/>
            <a:ext cx="5020242" cy="5848326"/>
          </a:xfrm>
        </p:spPr>
      </p:pic>
    </p:spTree>
    <p:extLst>
      <p:ext uri="{BB962C8B-B14F-4D97-AF65-F5344CB8AC3E}">
        <p14:creationId xmlns:p14="http://schemas.microsoft.com/office/powerpoint/2010/main" val="14866819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19678" y="254000"/>
            <a:ext cx="8916818" cy="6424688"/>
            <a:chOff x="119678" y="254000"/>
            <a:chExt cx="8916818" cy="6424688"/>
          </a:xfrm>
        </p:grpSpPr>
        <p:sp>
          <p:nvSpPr>
            <p:cNvPr id="13314" name="TextBox 1"/>
            <p:cNvSpPr txBox="1">
              <a:spLocks noChangeArrowheads="1"/>
            </p:cNvSpPr>
            <p:nvPr/>
          </p:nvSpPr>
          <p:spPr bwMode="auto">
            <a:xfrm>
              <a:off x="8068621" y="254000"/>
              <a:ext cx="181883" cy="369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sz="1800"/>
            </a:p>
          </p:txBody>
        </p:sp>
        <p:grpSp>
          <p:nvGrpSpPr>
            <p:cNvPr id="13315" name="Group 26"/>
            <p:cNvGrpSpPr>
              <a:grpSpLocks/>
            </p:cNvGrpSpPr>
            <p:nvPr/>
          </p:nvGrpSpPr>
          <p:grpSpPr bwMode="auto">
            <a:xfrm>
              <a:off x="683568" y="1484784"/>
              <a:ext cx="5832648" cy="3672408"/>
              <a:chOff x="601920" y="2060568"/>
              <a:chExt cx="6409862" cy="3166203"/>
            </a:xfrm>
          </p:grpSpPr>
          <p:sp>
            <p:nvSpPr>
              <p:cNvPr id="22" name="Rounded Rectangle 21"/>
              <p:cNvSpPr/>
              <p:nvPr/>
            </p:nvSpPr>
            <p:spPr>
              <a:xfrm>
                <a:off x="601920" y="2129862"/>
                <a:ext cx="6409862" cy="3096909"/>
              </a:xfrm>
              <a:prstGeom prst="roundRect">
                <a:avLst/>
              </a:prstGeom>
              <a:ln>
                <a:prstDash val="dash"/>
              </a:ln>
            </p:spPr>
            <p:style>
              <a:lnRef idx="1">
                <a:schemeClr val="accent5"/>
              </a:lnRef>
              <a:fillRef idx="2">
                <a:schemeClr val="accent5"/>
              </a:fillRef>
              <a:effectRef idx="1">
                <a:schemeClr val="accent5"/>
              </a:effectRef>
              <a:fontRef idx="minor">
                <a:schemeClr val="dk1"/>
              </a:fontRef>
            </p:style>
            <p:txBody>
              <a:bodyPr anchor="ctr"/>
              <a:lstStyle/>
              <a:p>
                <a:pPr algn="ctr">
                  <a:defRPr/>
                </a:pPr>
                <a:endParaRPr lang="en-US"/>
              </a:p>
            </p:txBody>
          </p:sp>
          <p:sp>
            <p:nvSpPr>
              <p:cNvPr id="2" name="Rounded Rectangle 1"/>
              <p:cNvSpPr/>
              <p:nvPr/>
            </p:nvSpPr>
            <p:spPr>
              <a:xfrm>
                <a:off x="839323" y="2308898"/>
                <a:ext cx="5064582" cy="620824"/>
              </a:xfrm>
              <a:prstGeom prst="roundRect">
                <a:avLst/>
              </a:prstGeom>
              <a:ln>
                <a:prstDash val="sysDash"/>
              </a:ln>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a:p>
            </p:txBody>
          </p:sp>
          <p:sp>
            <p:nvSpPr>
              <p:cNvPr id="18" name="TextBox 17"/>
              <p:cNvSpPr txBox="1"/>
              <p:nvPr/>
            </p:nvSpPr>
            <p:spPr>
              <a:xfrm>
                <a:off x="2412441" y="2060568"/>
                <a:ext cx="2841684" cy="339692"/>
              </a:xfrm>
              <a:prstGeom prst="rect">
                <a:avLst/>
              </a:prstGeom>
              <a:noFill/>
            </p:spPr>
            <p:txBody>
              <a:bodyPr>
                <a:spAutoFit/>
              </a:bodyPr>
              <a:lstStyle/>
              <a:p>
                <a:pPr>
                  <a:defRPr/>
                </a:pPr>
                <a:endParaRPr lang="en-US" sz="1600" b="1" dirty="0">
                  <a:latin typeface="+mn-lt"/>
                </a:endParaRPr>
              </a:p>
            </p:txBody>
          </p:sp>
        </p:grpSp>
        <p:sp>
          <p:nvSpPr>
            <p:cNvPr id="11" name="Explosion 1 10"/>
            <p:cNvSpPr/>
            <p:nvPr/>
          </p:nvSpPr>
          <p:spPr bwMode="auto">
            <a:xfrm>
              <a:off x="2339752" y="5373216"/>
              <a:ext cx="3343275" cy="1250950"/>
            </a:xfrm>
            <a:prstGeom prst="irregularSeal1">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a:p>
          </p:txBody>
        </p:sp>
        <p:sp>
          <p:nvSpPr>
            <p:cNvPr id="9" name="Rectangle 8"/>
            <p:cNvSpPr/>
            <p:nvPr/>
          </p:nvSpPr>
          <p:spPr bwMode="auto">
            <a:xfrm>
              <a:off x="7524328" y="1268760"/>
              <a:ext cx="1512168" cy="3888432"/>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a:p>
          </p:txBody>
        </p:sp>
        <p:sp>
          <p:nvSpPr>
            <p:cNvPr id="5" name="Rectangle 4"/>
            <p:cNvSpPr/>
            <p:nvPr/>
          </p:nvSpPr>
          <p:spPr bwMode="auto">
            <a:xfrm>
              <a:off x="395536" y="1052736"/>
              <a:ext cx="6899027" cy="4392265"/>
            </a:xfrm>
            <a:prstGeom prst="rect">
              <a:avLst/>
            </a:prstGeom>
            <a:noFill/>
            <a:ln>
              <a:prstDash val="lg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3319" name="TextBox 19"/>
            <p:cNvSpPr txBox="1">
              <a:spLocks noChangeArrowheads="1"/>
            </p:cNvSpPr>
            <p:nvPr/>
          </p:nvSpPr>
          <p:spPr bwMode="auto">
            <a:xfrm>
              <a:off x="971600" y="1196752"/>
              <a:ext cx="583264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GB" sz="1800" dirty="0" smtClean="0">
                  <a:latin typeface="Calibri" charset="0"/>
                </a:rPr>
                <a:t>Supportive Organisational climate</a:t>
              </a:r>
              <a:r>
                <a:rPr lang="en-GB" sz="1600" dirty="0" smtClean="0">
                  <a:latin typeface="Calibri" charset="0"/>
                </a:rPr>
                <a:t>: </a:t>
              </a:r>
              <a:r>
                <a:rPr lang="en-GB" sz="1400" dirty="0" smtClean="0">
                  <a:latin typeface="Calibri" charset="0"/>
                </a:rPr>
                <a:t>team based rewards, education</a:t>
              </a:r>
              <a:endParaRPr lang="en-GB" sz="1400" dirty="0">
                <a:latin typeface="Calibri" charset="0"/>
              </a:endParaRPr>
            </a:p>
          </p:txBody>
        </p:sp>
        <p:sp>
          <p:nvSpPr>
            <p:cNvPr id="13321" name="TextBox 28"/>
            <p:cNvSpPr txBox="1">
              <a:spLocks noChangeArrowheads="1"/>
            </p:cNvSpPr>
            <p:nvPr/>
          </p:nvSpPr>
          <p:spPr bwMode="auto">
            <a:xfrm rot="10800000" flipV="1">
              <a:off x="971600" y="1844824"/>
              <a:ext cx="3823764"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1800" dirty="0" smtClean="0">
                  <a:latin typeface="Calibri" charset="0"/>
                </a:rPr>
                <a:t>Real Team:</a:t>
              </a:r>
              <a:r>
                <a:rPr lang="en-GB" sz="1400" dirty="0">
                  <a:latin typeface="Calibri" charset="0"/>
                </a:rPr>
                <a:t> </a:t>
              </a:r>
              <a:r>
                <a:rPr lang="en-GB" sz="1400" dirty="0" smtClean="0">
                  <a:latin typeface="Calibri" charset="0"/>
                </a:rPr>
                <a:t>clear boundaries, common purpose, stable membership</a:t>
              </a:r>
              <a:endParaRPr lang="en-GB" sz="1400" dirty="0">
                <a:latin typeface="Calibri" charset="0"/>
              </a:endParaRPr>
            </a:p>
          </p:txBody>
        </p:sp>
        <p:sp>
          <p:nvSpPr>
            <p:cNvPr id="33" name="Oval 32"/>
            <p:cNvSpPr/>
            <p:nvPr/>
          </p:nvSpPr>
          <p:spPr bwMode="auto">
            <a:xfrm>
              <a:off x="5508104" y="1700808"/>
              <a:ext cx="1008112" cy="648072"/>
            </a:xfrm>
            <a:prstGeom prst="ellipse">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3324" name="TextBox 33"/>
            <p:cNvSpPr txBox="1">
              <a:spLocks noChangeArrowheads="1"/>
            </p:cNvSpPr>
            <p:nvPr/>
          </p:nvSpPr>
          <p:spPr bwMode="auto">
            <a:xfrm>
              <a:off x="5580113" y="1700808"/>
              <a:ext cx="86409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1800" dirty="0">
                  <a:latin typeface="Calibri" charset="0"/>
                </a:rPr>
                <a:t>Team leader</a:t>
              </a:r>
            </a:p>
          </p:txBody>
        </p:sp>
        <p:sp>
          <p:nvSpPr>
            <p:cNvPr id="13325" name="TextBox 34"/>
            <p:cNvSpPr txBox="1">
              <a:spLocks noChangeArrowheads="1"/>
            </p:cNvSpPr>
            <p:nvPr/>
          </p:nvSpPr>
          <p:spPr bwMode="auto">
            <a:xfrm>
              <a:off x="7596336" y="1268760"/>
              <a:ext cx="1368152" cy="369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1600" b="1" dirty="0">
                  <a:latin typeface="Calibri" charset="0"/>
                </a:rPr>
                <a:t>Team Performance </a:t>
              </a:r>
              <a:r>
                <a:rPr lang="en-GB" sz="1600" b="1" dirty="0" smtClean="0">
                  <a:latin typeface="Calibri" charset="0"/>
                </a:rPr>
                <a:t>outcomes.</a:t>
              </a:r>
            </a:p>
            <a:p>
              <a:pPr eaLnBrk="1" hangingPunct="1"/>
              <a:r>
                <a:rPr lang="en-GB" sz="1400" dirty="0" smtClean="0">
                  <a:latin typeface="Calibri" charset="0"/>
                </a:rPr>
                <a:t>1. Output meets clients needs.</a:t>
              </a:r>
            </a:p>
            <a:p>
              <a:pPr eaLnBrk="1" hangingPunct="1"/>
              <a:r>
                <a:rPr lang="en-GB" sz="1400" dirty="0" smtClean="0">
                  <a:latin typeface="Calibri" charset="0"/>
                </a:rPr>
                <a:t>2. Social processes enhance capability to work together.</a:t>
              </a:r>
            </a:p>
            <a:p>
              <a:pPr eaLnBrk="1" hangingPunct="1"/>
              <a:r>
                <a:rPr lang="en-GB" sz="1400" dirty="0" smtClean="0">
                  <a:latin typeface="Calibri" charset="0"/>
                </a:rPr>
                <a:t>3. Positive on team members well being and learning</a:t>
              </a:r>
            </a:p>
            <a:p>
              <a:pPr eaLnBrk="1" hangingPunct="1"/>
              <a:endParaRPr lang="en-GB" sz="1600" dirty="0" smtClean="0">
                <a:latin typeface="Calibri" charset="0"/>
              </a:endParaRPr>
            </a:p>
            <a:p>
              <a:pPr eaLnBrk="1" hangingPunct="1"/>
              <a:endParaRPr lang="en-GB" sz="1600" dirty="0">
                <a:latin typeface="Calibri" charset="0"/>
              </a:endParaRPr>
            </a:p>
          </p:txBody>
        </p:sp>
        <p:grpSp>
          <p:nvGrpSpPr>
            <p:cNvPr id="13326" name="Group 43"/>
            <p:cNvGrpSpPr>
              <a:grpSpLocks/>
            </p:cNvGrpSpPr>
            <p:nvPr/>
          </p:nvGrpSpPr>
          <p:grpSpPr bwMode="auto">
            <a:xfrm rot="20785103">
              <a:off x="119678" y="5275985"/>
              <a:ext cx="1301540" cy="1174264"/>
              <a:chOff x="6375390" y="4777995"/>
              <a:chExt cx="1480543" cy="347857"/>
            </a:xfrm>
          </p:grpSpPr>
          <p:sp>
            <p:nvSpPr>
              <p:cNvPr id="45" name="Oval 44"/>
              <p:cNvSpPr/>
              <p:nvPr/>
            </p:nvSpPr>
            <p:spPr>
              <a:xfrm>
                <a:off x="6375390" y="4777995"/>
                <a:ext cx="1439039" cy="318525"/>
              </a:xfrm>
              <a:prstGeom prst="ellipse">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3335" name="TextBox 45"/>
              <p:cNvSpPr txBox="1">
                <a:spLocks noChangeArrowheads="1"/>
              </p:cNvSpPr>
              <p:nvPr/>
            </p:nvSpPr>
            <p:spPr bwMode="auto">
              <a:xfrm>
                <a:off x="6598226" y="4865941"/>
                <a:ext cx="1257707" cy="259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1800" dirty="0">
                    <a:latin typeface="Calibri" charset="0"/>
                  </a:rPr>
                  <a:t>Other Teams </a:t>
                </a:r>
              </a:p>
            </p:txBody>
          </p:sp>
        </p:grpSp>
        <p:sp>
          <p:nvSpPr>
            <p:cNvPr id="3" name="Oval 2"/>
            <p:cNvSpPr/>
            <p:nvPr/>
          </p:nvSpPr>
          <p:spPr bwMode="auto">
            <a:xfrm>
              <a:off x="5872163" y="5302250"/>
              <a:ext cx="2832100" cy="954088"/>
            </a:xfrm>
            <a:prstGeom prst="ellipse">
              <a:avLst/>
            </a:prstGeom>
            <a:ln>
              <a:prstDash val="dashDot"/>
            </a:ln>
          </p:spPr>
          <p:style>
            <a:lnRef idx="2">
              <a:schemeClr val="accent5"/>
            </a:lnRef>
            <a:fillRef idx="1">
              <a:schemeClr val="lt1"/>
            </a:fillRef>
            <a:effectRef idx="0">
              <a:schemeClr val="accent5"/>
            </a:effectRef>
            <a:fontRef idx="minor">
              <a:schemeClr val="dk1"/>
            </a:fontRef>
          </p:style>
          <p:txBody>
            <a:bodyPr anchor="ctr"/>
            <a:lstStyle/>
            <a:p>
              <a:pPr algn="ctr">
                <a:defRPr/>
              </a:pPr>
              <a:endParaRPr lang="en-GB" sz="1600" dirty="0">
                <a:latin typeface="Calibri" charset="0"/>
              </a:endParaRPr>
            </a:p>
            <a:p>
              <a:pPr algn="ctr">
                <a:defRPr/>
              </a:pPr>
              <a:r>
                <a:rPr lang="en-GB" sz="1600" dirty="0">
                  <a:latin typeface="Calibri" charset="0"/>
                </a:rPr>
                <a:t>External customers &amp; stakeholders</a:t>
              </a:r>
            </a:p>
            <a:p>
              <a:pPr algn="ctr">
                <a:defRPr/>
              </a:pPr>
              <a:endParaRPr lang="en-US" dirty="0"/>
            </a:p>
          </p:txBody>
        </p:sp>
        <p:sp>
          <p:nvSpPr>
            <p:cNvPr id="4" name="TextBox 3"/>
            <p:cNvSpPr txBox="1"/>
            <p:nvPr/>
          </p:nvSpPr>
          <p:spPr bwMode="auto">
            <a:xfrm>
              <a:off x="395288" y="476250"/>
              <a:ext cx="8348662" cy="400110"/>
            </a:xfrm>
            <a:prstGeom prst="rect">
              <a:avLst/>
            </a:prstGeom>
            <a:noFill/>
          </p:spPr>
          <p:txBody>
            <a:bodyPr>
              <a:spAutoFit/>
            </a:bodyPr>
            <a:lstStyle/>
            <a:p>
              <a:pPr>
                <a:defRPr/>
              </a:pPr>
              <a:r>
                <a:rPr lang="en-US" sz="2000" b="1" dirty="0">
                  <a:latin typeface="+mj-lt"/>
                </a:rPr>
                <a:t>The dynamic </a:t>
              </a:r>
              <a:r>
                <a:rPr lang="en-US" sz="2000" b="1" dirty="0" smtClean="0">
                  <a:latin typeface="+mj-lt"/>
                </a:rPr>
                <a:t>team </a:t>
              </a:r>
              <a:r>
                <a:rPr lang="en-US" sz="2000" b="1" dirty="0">
                  <a:latin typeface="+mj-lt"/>
                </a:rPr>
                <a:t>as open system indicating elements of team effectiveness </a:t>
              </a:r>
            </a:p>
          </p:txBody>
        </p:sp>
        <p:sp>
          <p:nvSpPr>
            <p:cNvPr id="7" name="Rectangle 6"/>
            <p:cNvSpPr/>
            <p:nvPr/>
          </p:nvSpPr>
          <p:spPr bwMode="auto">
            <a:xfrm>
              <a:off x="2987824" y="5805264"/>
              <a:ext cx="2205038" cy="338138"/>
            </a:xfrm>
            <a:prstGeom prst="rect">
              <a:avLst/>
            </a:prstGeom>
          </p:spPr>
          <p:txBody>
            <a:bodyPr>
              <a:spAutoFit/>
            </a:bodyPr>
            <a:lstStyle/>
            <a:p>
              <a:pPr>
                <a:defRPr/>
              </a:pPr>
              <a:r>
                <a:rPr lang="en-GB" sz="1600" dirty="0">
                  <a:solidFill>
                    <a:prstClr val="black"/>
                  </a:solidFill>
                  <a:latin typeface="Calibri" charset="0"/>
                  <a:ea typeface="+mn-ea"/>
                  <a:cs typeface="+mn-cs"/>
                </a:rPr>
                <a:t>External environment  </a:t>
              </a:r>
              <a:endParaRPr lang="en-US" dirty="0"/>
            </a:p>
          </p:txBody>
        </p:sp>
        <p:sp>
          <p:nvSpPr>
            <p:cNvPr id="13" name="Right Arrow 12"/>
            <p:cNvSpPr/>
            <p:nvPr/>
          </p:nvSpPr>
          <p:spPr bwMode="auto">
            <a:xfrm>
              <a:off x="5868144" y="2132856"/>
              <a:ext cx="1512168" cy="2808312"/>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defRPr/>
              </a:pPr>
              <a:r>
                <a:rPr lang="en-US" sz="1600" dirty="0" smtClean="0"/>
                <a:t>Compelling Direction</a:t>
              </a:r>
            </a:p>
            <a:p>
              <a:pPr>
                <a:defRPr/>
              </a:pPr>
              <a:r>
                <a:rPr lang="en-US" sz="1400" dirty="0" smtClean="0"/>
                <a:t>Clear, challenging,</a:t>
              </a:r>
            </a:p>
            <a:p>
              <a:pPr>
                <a:defRPr/>
              </a:pPr>
              <a:r>
                <a:rPr lang="en-US" sz="1400" dirty="0" smtClean="0"/>
                <a:t>meaningful</a:t>
              </a:r>
            </a:p>
          </p:txBody>
        </p:sp>
        <p:cxnSp>
          <p:nvCxnSpPr>
            <p:cNvPr id="24" name="Straight Arrow Connector 23"/>
            <p:cNvCxnSpPr/>
            <p:nvPr/>
          </p:nvCxnSpPr>
          <p:spPr bwMode="auto">
            <a:xfrm>
              <a:off x="467544" y="6309320"/>
              <a:ext cx="810895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3333" name="TextBox 24"/>
            <p:cNvSpPr txBox="1">
              <a:spLocks noChangeArrowheads="1"/>
            </p:cNvSpPr>
            <p:nvPr/>
          </p:nvSpPr>
          <p:spPr bwMode="auto">
            <a:xfrm>
              <a:off x="5292080" y="6309320"/>
              <a:ext cx="751687" cy="369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t>Time</a:t>
              </a:r>
            </a:p>
          </p:txBody>
        </p:sp>
        <p:sp>
          <p:nvSpPr>
            <p:cNvPr id="29" name="Rounded Rectangle 28"/>
            <p:cNvSpPr/>
            <p:nvPr/>
          </p:nvSpPr>
          <p:spPr bwMode="auto">
            <a:xfrm>
              <a:off x="899592" y="2492896"/>
              <a:ext cx="4608512" cy="713909"/>
            </a:xfrm>
            <a:prstGeom prst="roundRect">
              <a:avLst/>
            </a:prstGeom>
            <a:ln>
              <a:prstDash val="sysDash"/>
            </a:ln>
          </p:spPr>
          <p:style>
            <a:lnRef idx="2">
              <a:schemeClr val="accent1"/>
            </a:lnRef>
            <a:fillRef idx="1">
              <a:schemeClr val="lt1"/>
            </a:fillRef>
            <a:effectRef idx="0">
              <a:schemeClr val="accent1"/>
            </a:effectRef>
            <a:fontRef idx="minor">
              <a:schemeClr val="dk1"/>
            </a:fontRef>
          </p:style>
          <p:txBody>
            <a:bodyPr anchor="ctr"/>
            <a:lstStyle/>
            <a:p>
              <a:pPr>
                <a:defRPr/>
              </a:pPr>
              <a:r>
                <a:rPr lang="en-US" dirty="0" smtClean="0"/>
                <a:t>Team Design: </a:t>
              </a:r>
              <a:r>
                <a:rPr lang="en-US" sz="1400" dirty="0" smtClean="0"/>
                <a:t>whole , meaningful tasks, autonomy, Visible results, small size</a:t>
              </a:r>
              <a:endParaRPr lang="en-US" sz="1400" dirty="0"/>
            </a:p>
          </p:txBody>
        </p:sp>
        <p:sp>
          <p:nvSpPr>
            <p:cNvPr id="30" name="Rounded Rectangle 29"/>
            <p:cNvSpPr/>
            <p:nvPr/>
          </p:nvSpPr>
          <p:spPr bwMode="auto">
            <a:xfrm>
              <a:off x="899592" y="3212976"/>
              <a:ext cx="4608512" cy="713909"/>
            </a:xfrm>
            <a:prstGeom prst="roundRect">
              <a:avLst/>
            </a:prstGeom>
            <a:ln>
              <a:prstDash val="sysDash"/>
            </a:ln>
          </p:spPr>
          <p:style>
            <a:lnRef idx="2">
              <a:schemeClr val="accent1"/>
            </a:lnRef>
            <a:fillRef idx="1">
              <a:schemeClr val="lt1"/>
            </a:fillRef>
            <a:effectRef idx="0">
              <a:schemeClr val="accent1"/>
            </a:effectRef>
            <a:fontRef idx="minor">
              <a:schemeClr val="dk1"/>
            </a:fontRef>
          </p:style>
          <p:txBody>
            <a:bodyPr anchor="ctr"/>
            <a:lstStyle/>
            <a:p>
              <a:pPr>
                <a:defRPr/>
              </a:pPr>
              <a:r>
                <a:rPr lang="en-US" dirty="0" smtClean="0"/>
                <a:t>Team work behaviours: </a:t>
              </a:r>
              <a:r>
                <a:rPr lang="en-US" sz="1400" dirty="0" smtClean="0"/>
                <a:t>Psychological support, conflict management, planning, task cooperation, solve problems, performance assessment, </a:t>
              </a:r>
              <a:r>
                <a:rPr lang="en-US" sz="1400" dirty="0"/>
                <a:t>backing up, </a:t>
              </a:r>
              <a:r>
                <a:rPr lang="en-US" sz="1400" dirty="0" smtClean="0"/>
                <a:t>innovation.</a:t>
              </a:r>
              <a:endParaRPr lang="en-US" sz="1400" dirty="0"/>
            </a:p>
          </p:txBody>
        </p:sp>
        <p:sp>
          <p:nvSpPr>
            <p:cNvPr id="31" name="Rounded Rectangle 30"/>
            <p:cNvSpPr/>
            <p:nvPr/>
          </p:nvSpPr>
          <p:spPr bwMode="auto">
            <a:xfrm>
              <a:off x="899592" y="3933056"/>
              <a:ext cx="4608512" cy="713909"/>
            </a:xfrm>
            <a:prstGeom prst="roundRect">
              <a:avLst/>
            </a:prstGeom>
            <a:ln>
              <a:prstDash val="sysDash"/>
            </a:ln>
          </p:spPr>
          <p:style>
            <a:lnRef idx="2">
              <a:schemeClr val="accent1"/>
            </a:lnRef>
            <a:fillRef idx="1">
              <a:schemeClr val="lt1"/>
            </a:fillRef>
            <a:effectRef idx="0">
              <a:schemeClr val="accent1"/>
            </a:effectRef>
            <a:fontRef idx="minor">
              <a:schemeClr val="dk1"/>
            </a:fontRef>
          </p:style>
          <p:txBody>
            <a:bodyPr anchor="ctr"/>
            <a:lstStyle/>
            <a:p>
              <a:pPr>
                <a:defRPr/>
              </a:pPr>
              <a:r>
                <a:rPr lang="en-US" dirty="0" smtClean="0"/>
                <a:t>Positive mediating states: </a:t>
              </a:r>
              <a:r>
                <a:rPr lang="en-US" sz="1400" dirty="0" smtClean="0"/>
                <a:t>cognitive, affective and motivational</a:t>
              </a:r>
              <a:endParaRPr lang="en-US" sz="1400" dirty="0"/>
            </a:p>
          </p:txBody>
        </p:sp>
        <p:sp>
          <p:nvSpPr>
            <p:cNvPr id="32" name="Rounded Rectangle 31"/>
            <p:cNvSpPr/>
            <p:nvPr/>
          </p:nvSpPr>
          <p:spPr bwMode="auto">
            <a:xfrm>
              <a:off x="899592" y="4653136"/>
              <a:ext cx="4608512" cy="504055"/>
            </a:xfrm>
            <a:prstGeom prst="roundRect">
              <a:avLst/>
            </a:prstGeom>
            <a:ln>
              <a:prstDash val="sysDash"/>
            </a:ln>
          </p:spPr>
          <p:style>
            <a:lnRef idx="2">
              <a:schemeClr val="accent1"/>
            </a:lnRef>
            <a:fillRef idx="1">
              <a:schemeClr val="lt1"/>
            </a:fillRef>
            <a:effectRef idx="0">
              <a:schemeClr val="accent1"/>
            </a:effectRef>
            <a:fontRef idx="minor">
              <a:schemeClr val="dk1"/>
            </a:fontRef>
          </p:style>
          <p:txBody>
            <a:bodyPr anchor="ctr"/>
            <a:lstStyle/>
            <a:p>
              <a:pPr>
                <a:defRPr/>
              </a:pPr>
              <a:r>
                <a:rPr lang="en-US" dirty="0" smtClean="0"/>
                <a:t>Effective coaching: </a:t>
              </a:r>
              <a:r>
                <a:rPr lang="en-US" sz="1400" dirty="0" smtClean="0"/>
                <a:t>motivation, performance strategies, learning and change.</a:t>
              </a:r>
              <a:endParaRPr lang="en-US" sz="1400" dirty="0"/>
            </a:p>
          </p:txBody>
        </p:sp>
      </p:grpSp>
    </p:spTree>
    <p:extLst>
      <p:ext uri="{BB962C8B-B14F-4D97-AF65-F5344CB8AC3E}">
        <p14:creationId xmlns:p14="http://schemas.microsoft.com/office/powerpoint/2010/main" val="39922536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3"/>
          <p:cNvSpPr txBox="1">
            <a:spLocks/>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2800">
                <a:latin typeface="Calibri" charset="0"/>
              </a:rPr>
              <a:t>Team learning triggers, processes and outcomes</a:t>
            </a:r>
          </a:p>
        </p:txBody>
      </p:sp>
      <p:graphicFrame>
        <p:nvGraphicFramePr>
          <p:cNvPr id="3" name="Diagram 2"/>
          <p:cNvGraphicFramePr/>
          <p:nvPr/>
        </p:nvGraphicFramePr>
        <p:xfrm>
          <a:off x="876300" y="1524000"/>
          <a:ext cx="6781800" cy="28280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5363" name="Group 3"/>
          <p:cNvGrpSpPr>
            <a:grpSpLocks/>
          </p:cNvGrpSpPr>
          <p:nvPr/>
        </p:nvGrpSpPr>
        <p:grpSpPr bwMode="auto">
          <a:xfrm>
            <a:off x="876300" y="1524000"/>
            <a:ext cx="6680200" cy="495300"/>
            <a:chOff x="231386" y="1934308"/>
            <a:chExt cx="8303014" cy="605692"/>
          </a:xfrm>
        </p:grpSpPr>
        <p:sp>
          <p:nvSpPr>
            <p:cNvPr id="5" name="Rounded Rectangle 4"/>
            <p:cNvSpPr/>
            <p:nvPr/>
          </p:nvSpPr>
          <p:spPr>
            <a:xfrm>
              <a:off x="231386" y="1934308"/>
              <a:ext cx="2152707" cy="605692"/>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dirty="0">
                  <a:solidFill>
                    <a:schemeClr val="tx1"/>
                  </a:solidFill>
                </a:rPr>
                <a:t>Team</a:t>
              </a:r>
              <a:r>
                <a:rPr lang="en-US" dirty="0">
                  <a:solidFill>
                    <a:schemeClr val="tx1"/>
                  </a:solidFill>
                </a:rPr>
                <a:t> </a:t>
              </a:r>
              <a:r>
                <a:rPr lang="en-US" sz="1200" dirty="0">
                  <a:solidFill>
                    <a:schemeClr val="tx1"/>
                  </a:solidFill>
                </a:rPr>
                <a:t>learning</a:t>
              </a:r>
              <a:r>
                <a:rPr lang="en-US" dirty="0">
                  <a:solidFill>
                    <a:schemeClr val="tx1"/>
                  </a:solidFill>
                </a:rPr>
                <a:t> </a:t>
              </a:r>
              <a:r>
                <a:rPr lang="en-US" sz="1200" dirty="0">
                  <a:solidFill>
                    <a:schemeClr val="tx1"/>
                  </a:solidFill>
                </a:rPr>
                <a:t>precursors</a:t>
              </a:r>
            </a:p>
          </p:txBody>
        </p:sp>
        <p:sp>
          <p:nvSpPr>
            <p:cNvPr id="6" name="Rounded Rectangle 5"/>
            <p:cNvSpPr/>
            <p:nvPr/>
          </p:nvSpPr>
          <p:spPr>
            <a:xfrm>
              <a:off x="2536025" y="1934308"/>
              <a:ext cx="3833831" cy="605692"/>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dirty="0">
                  <a:solidFill>
                    <a:schemeClr val="tx1"/>
                  </a:solidFill>
                </a:rPr>
                <a:t>Team learning processes</a:t>
              </a:r>
            </a:p>
          </p:txBody>
        </p:sp>
        <p:sp>
          <p:nvSpPr>
            <p:cNvPr id="7" name="Rounded Rectangle 6"/>
            <p:cNvSpPr/>
            <p:nvPr/>
          </p:nvSpPr>
          <p:spPr>
            <a:xfrm>
              <a:off x="6608606" y="1934308"/>
              <a:ext cx="1925794" cy="605692"/>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dirty="0">
                  <a:solidFill>
                    <a:schemeClr val="tx1"/>
                  </a:solidFill>
                </a:rPr>
                <a:t>Learning Outcomes</a:t>
              </a:r>
            </a:p>
          </p:txBody>
        </p:sp>
      </p:grpSp>
      <p:cxnSp>
        <p:nvCxnSpPr>
          <p:cNvPr id="8" name="Straight Arrow Connector 7"/>
          <p:cNvCxnSpPr/>
          <p:nvPr/>
        </p:nvCxnSpPr>
        <p:spPr>
          <a:xfrm>
            <a:off x="876300" y="5562600"/>
            <a:ext cx="67818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5365" name="TextBox 8"/>
          <p:cNvSpPr txBox="1">
            <a:spLocks noChangeArrowheads="1"/>
          </p:cNvSpPr>
          <p:nvPr/>
        </p:nvSpPr>
        <p:spPr bwMode="auto">
          <a:xfrm>
            <a:off x="963613" y="5562600"/>
            <a:ext cx="20193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b="1"/>
              <a:t>Stages of team development</a:t>
            </a:r>
          </a:p>
        </p:txBody>
      </p:sp>
      <p:sp>
        <p:nvSpPr>
          <p:cNvPr id="10" name="Up Arrow 9"/>
          <p:cNvSpPr/>
          <p:nvPr/>
        </p:nvSpPr>
        <p:spPr>
          <a:xfrm>
            <a:off x="1143000" y="4013200"/>
            <a:ext cx="5994400" cy="1371600"/>
          </a:xfrm>
          <a:prstGeom prst="up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b="1" dirty="0">
                <a:solidFill>
                  <a:srgbClr val="000000"/>
                </a:solidFill>
              </a:rPr>
              <a:t>Learning enablers</a:t>
            </a:r>
          </a:p>
          <a:p>
            <a:pPr algn="ctr">
              <a:defRPr/>
            </a:pPr>
            <a:r>
              <a:rPr lang="en-US" sz="1200" dirty="0">
                <a:solidFill>
                  <a:srgbClr val="000000"/>
                </a:solidFill>
              </a:rPr>
              <a:t>Psychological safety</a:t>
            </a:r>
          </a:p>
          <a:p>
            <a:pPr algn="ctr">
              <a:defRPr/>
            </a:pPr>
            <a:r>
              <a:rPr lang="en-US" sz="1200" dirty="0">
                <a:solidFill>
                  <a:srgbClr val="000000"/>
                </a:solidFill>
              </a:rPr>
              <a:t>Team task cohesion</a:t>
            </a:r>
          </a:p>
          <a:p>
            <a:pPr algn="ctr">
              <a:defRPr/>
            </a:pPr>
            <a:r>
              <a:rPr lang="en-US" sz="1200" dirty="0">
                <a:solidFill>
                  <a:srgbClr val="000000"/>
                </a:solidFill>
              </a:rPr>
              <a:t>Group efficacy</a:t>
            </a:r>
          </a:p>
          <a:p>
            <a:pPr algn="ctr">
              <a:defRPr/>
            </a:pPr>
            <a:r>
              <a:rPr lang="en-US" sz="1200" dirty="0">
                <a:solidFill>
                  <a:srgbClr val="000000"/>
                </a:solidFill>
              </a:rPr>
              <a:t>Shared mental models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7542</TotalTime>
  <Words>1449</Words>
  <Application>Microsoft Office PowerPoint</Application>
  <PresentationFormat>On-screen Show (4:3)</PresentationFormat>
  <Paragraphs>236</Paragraphs>
  <Slides>17</Slides>
  <Notes>12</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A year in the life of a team coach</vt:lpstr>
      <vt:lpstr>Cognitive Dissonance</vt:lpstr>
      <vt:lpstr>Ingredients</vt:lpstr>
      <vt:lpstr>PowerPoint Presentation</vt:lpstr>
      <vt:lpstr>My coaching year</vt:lpstr>
      <vt:lpstr>Autoethnography</vt:lpstr>
      <vt:lpstr>PowerPoint Presentation</vt:lpstr>
      <vt:lpstr>PowerPoint Presentation</vt:lpstr>
      <vt:lpstr>PowerPoint Presentation</vt:lpstr>
      <vt:lpstr>What is the coach doing when they are not speaking?</vt:lpstr>
      <vt:lpstr>Sharing mental models</vt:lpstr>
      <vt:lpstr>Excerpt from my reflective log</vt:lpstr>
      <vt:lpstr>PowerPoint Presentation</vt:lpstr>
      <vt:lpstr>Give your team LIFE</vt:lpstr>
      <vt:lpstr>Give your team LIFE</vt:lpstr>
      <vt:lpstr>PowerPoint Presentation</vt:lpstr>
      <vt:lpstr>PowerPoint Presentation</vt:lpstr>
    </vt:vector>
  </TitlesOfParts>
  <Company>University of Northumbria at Newcastle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Team Effectiveness</dc:title>
  <dc:creator>RPDP5</dc:creator>
  <cp:lastModifiedBy>RPDP5</cp:lastModifiedBy>
  <cp:revision>365</cp:revision>
  <cp:lastPrinted>2015-11-19T12:11:33Z</cp:lastPrinted>
  <dcterms:created xsi:type="dcterms:W3CDTF">2013-09-18T11:25:41Z</dcterms:created>
  <dcterms:modified xsi:type="dcterms:W3CDTF">2015-11-27T16:16:39Z</dcterms:modified>
</cp:coreProperties>
</file>