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9144000" cy="6858000"/>
  <p:custDataLst>
    <p:tags r:id="rId3"/>
  </p:custDataLst>
  <p:defaultTextStyle>
    <a:defPPr>
      <a:defRPr lang="en-GB"/>
    </a:defPPr>
    <a:lvl1pPr algn="l" rtl="0" fontAlgn="base">
      <a:spcBef>
        <a:spcPct val="0"/>
      </a:spcBef>
      <a:spcAft>
        <a:spcPct val="0"/>
      </a:spcAft>
      <a:defRPr sz="4000" kern="1200">
        <a:solidFill>
          <a:schemeClr val="tx1"/>
        </a:solidFill>
        <a:latin typeface="Arial" charset="0"/>
        <a:ea typeface="+mn-ea"/>
        <a:cs typeface="+mn-cs"/>
      </a:defRPr>
    </a:lvl1pPr>
    <a:lvl2pPr marL="1830537" algn="l" rtl="0" fontAlgn="base">
      <a:spcBef>
        <a:spcPct val="0"/>
      </a:spcBef>
      <a:spcAft>
        <a:spcPct val="0"/>
      </a:spcAft>
      <a:defRPr sz="4000" kern="1200">
        <a:solidFill>
          <a:schemeClr val="tx1"/>
        </a:solidFill>
        <a:latin typeface="Arial" charset="0"/>
        <a:ea typeface="+mn-ea"/>
        <a:cs typeface="+mn-cs"/>
      </a:defRPr>
    </a:lvl2pPr>
    <a:lvl3pPr marL="3661075" algn="l" rtl="0" fontAlgn="base">
      <a:spcBef>
        <a:spcPct val="0"/>
      </a:spcBef>
      <a:spcAft>
        <a:spcPct val="0"/>
      </a:spcAft>
      <a:defRPr sz="4000" kern="1200">
        <a:solidFill>
          <a:schemeClr val="tx1"/>
        </a:solidFill>
        <a:latin typeface="Arial" charset="0"/>
        <a:ea typeface="+mn-ea"/>
        <a:cs typeface="+mn-cs"/>
      </a:defRPr>
    </a:lvl3pPr>
    <a:lvl4pPr marL="5491612" algn="l" rtl="0" fontAlgn="base">
      <a:spcBef>
        <a:spcPct val="0"/>
      </a:spcBef>
      <a:spcAft>
        <a:spcPct val="0"/>
      </a:spcAft>
      <a:defRPr sz="4000" kern="1200">
        <a:solidFill>
          <a:schemeClr val="tx1"/>
        </a:solidFill>
        <a:latin typeface="Arial" charset="0"/>
        <a:ea typeface="+mn-ea"/>
        <a:cs typeface="+mn-cs"/>
      </a:defRPr>
    </a:lvl4pPr>
    <a:lvl5pPr marL="7322149" algn="l" rtl="0" fontAlgn="base">
      <a:spcBef>
        <a:spcPct val="0"/>
      </a:spcBef>
      <a:spcAft>
        <a:spcPct val="0"/>
      </a:spcAft>
      <a:defRPr sz="4000" kern="1200">
        <a:solidFill>
          <a:schemeClr val="tx1"/>
        </a:solidFill>
        <a:latin typeface="Arial" charset="0"/>
        <a:ea typeface="+mn-ea"/>
        <a:cs typeface="+mn-cs"/>
      </a:defRPr>
    </a:lvl5pPr>
    <a:lvl6pPr marL="9152687" algn="l" defTabSz="3661075" rtl="0" eaLnBrk="1" latinLnBrk="0" hangingPunct="1">
      <a:defRPr sz="4000" kern="1200">
        <a:solidFill>
          <a:schemeClr val="tx1"/>
        </a:solidFill>
        <a:latin typeface="Arial" charset="0"/>
        <a:ea typeface="+mn-ea"/>
        <a:cs typeface="+mn-cs"/>
      </a:defRPr>
    </a:lvl6pPr>
    <a:lvl7pPr marL="10983224" algn="l" defTabSz="3661075" rtl="0" eaLnBrk="1" latinLnBrk="0" hangingPunct="1">
      <a:defRPr sz="4000" kern="1200">
        <a:solidFill>
          <a:schemeClr val="tx1"/>
        </a:solidFill>
        <a:latin typeface="Arial" charset="0"/>
        <a:ea typeface="+mn-ea"/>
        <a:cs typeface="+mn-cs"/>
      </a:defRPr>
    </a:lvl7pPr>
    <a:lvl8pPr marL="12813762" algn="l" defTabSz="3661075" rtl="0" eaLnBrk="1" latinLnBrk="0" hangingPunct="1">
      <a:defRPr sz="4000" kern="1200">
        <a:solidFill>
          <a:schemeClr val="tx1"/>
        </a:solidFill>
        <a:latin typeface="Arial" charset="0"/>
        <a:ea typeface="+mn-ea"/>
        <a:cs typeface="+mn-cs"/>
      </a:defRPr>
    </a:lvl8pPr>
    <a:lvl9pPr marL="14644299" algn="l" defTabSz="3661075" rtl="0" eaLnBrk="1" latinLnBrk="0" hangingPunct="1">
      <a:defRPr sz="4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8E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varScale="1">
        <p:scale>
          <a:sx n="23" d="100"/>
          <a:sy n="23" d="100"/>
        </p:scale>
        <p:origin x="-648" y="-174"/>
      </p:cViewPr>
      <p:guideLst>
        <p:guide orient="horz" pos="2711"/>
        <p:guide orient="horz" pos="18658"/>
        <p:guide pos="9416"/>
        <p:guide pos="9003"/>
        <p:guide pos="869"/>
        <p:guide pos="17554"/>
        <p:guide pos="17975"/>
        <p:guide pos="2610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9373" y="9408852"/>
            <a:ext cx="36389788" cy="6490838"/>
          </a:xfrm>
        </p:spPr>
        <p:txBody>
          <a:bodyPr/>
          <a:lstStyle/>
          <a:p>
            <a:r>
              <a:rPr lang="en-US" smtClean="0"/>
              <a:t>Click to edit Master title style</a:t>
            </a:r>
            <a:endParaRPr lang="en-GB"/>
          </a:p>
        </p:txBody>
      </p:sp>
      <p:sp>
        <p:nvSpPr>
          <p:cNvPr id="3" name="Subtitle 2"/>
          <p:cNvSpPr>
            <a:spLocks noGrp="1"/>
          </p:cNvSpPr>
          <p:nvPr>
            <p:ph type="subTitle" idx="1"/>
          </p:nvPr>
        </p:nvSpPr>
        <p:spPr>
          <a:xfrm>
            <a:off x="6418737" y="17158444"/>
            <a:ext cx="29971052" cy="7736871"/>
          </a:xfrm>
        </p:spPr>
        <p:txBody>
          <a:bodyPr/>
          <a:lstStyle>
            <a:lvl1pPr marL="0" indent="0" algn="ctr">
              <a:buNone/>
              <a:defRPr/>
            </a:lvl1pPr>
            <a:lvl2pPr marL="1830537" indent="0" algn="ctr">
              <a:buNone/>
              <a:defRPr/>
            </a:lvl2pPr>
            <a:lvl3pPr marL="3661075" indent="0" algn="ctr">
              <a:buNone/>
              <a:defRPr/>
            </a:lvl3pPr>
            <a:lvl4pPr marL="5491612" indent="0" algn="ctr">
              <a:buNone/>
              <a:defRPr/>
            </a:lvl4pPr>
            <a:lvl5pPr marL="7322149" indent="0" algn="ctr">
              <a:buNone/>
              <a:defRPr/>
            </a:lvl5pPr>
            <a:lvl6pPr marL="9152687" indent="0" algn="ctr">
              <a:buNone/>
              <a:defRPr/>
            </a:lvl6pPr>
            <a:lvl7pPr marL="10983224" indent="0" algn="ctr">
              <a:buNone/>
              <a:defRPr/>
            </a:lvl7pPr>
            <a:lvl8pPr marL="12813762" indent="0" algn="ctr">
              <a:buNone/>
              <a:defRPr/>
            </a:lvl8pPr>
            <a:lvl9pPr marL="14644299"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B323C98B-0ABE-405D-A3D5-4E66C951E449}"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E550A83D-0FC6-4039-8FE3-CD4D0288FFF9}" type="slidenum">
              <a:rPr lang="en-GB"/>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038725" y="1214252"/>
            <a:ext cx="9628107" cy="2583619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141699" y="1214252"/>
            <a:ext cx="28286926" cy="258361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AEDD5FD5-470A-4D0E-962C-4AE0501A050A}" type="slidenum">
              <a:rPr lang="en-GB"/>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1702" y="1214254"/>
            <a:ext cx="38525130" cy="5047722"/>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2141699" y="7062998"/>
            <a:ext cx="18957514" cy="96885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2141699" y="17361876"/>
            <a:ext cx="18957514" cy="96885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half" idx="3"/>
          </p:nvPr>
        </p:nvSpPr>
        <p:spPr>
          <a:xfrm>
            <a:off x="21709314" y="7062998"/>
            <a:ext cx="18957518" cy="199874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5"/>
          <p:cNvSpPr>
            <a:spLocks noGrp="1"/>
          </p:cNvSpPr>
          <p:nvPr>
            <p:ph type="dt" sz="half" idx="10"/>
          </p:nvPr>
        </p:nvSpPr>
        <p:spPr>
          <a:xfrm>
            <a:off x="2141699" y="27571751"/>
            <a:ext cx="9990351" cy="2104275"/>
          </a:xfrm>
        </p:spPr>
        <p:txBody>
          <a:bodyPr/>
          <a:lstStyle>
            <a:lvl1pPr>
              <a:defRPr/>
            </a:lvl1pPr>
          </a:lstStyle>
          <a:p>
            <a:endParaRPr lang="en-GB" dirty="0"/>
          </a:p>
        </p:txBody>
      </p:sp>
      <p:sp>
        <p:nvSpPr>
          <p:cNvPr id="7" name="Footer Placeholder 6"/>
          <p:cNvSpPr>
            <a:spLocks noGrp="1"/>
          </p:cNvSpPr>
          <p:nvPr>
            <p:ph type="ftr" sz="quarter" idx="11"/>
          </p:nvPr>
        </p:nvSpPr>
        <p:spPr>
          <a:xfrm>
            <a:off x="14623285" y="27571751"/>
            <a:ext cx="13561964" cy="2104275"/>
          </a:xfrm>
        </p:spPr>
        <p:txBody>
          <a:bodyPr/>
          <a:lstStyle>
            <a:lvl1pPr>
              <a:defRPr/>
            </a:lvl1pPr>
          </a:lstStyle>
          <a:p>
            <a:endParaRPr lang="en-GB" dirty="0"/>
          </a:p>
        </p:txBody>
      </p:sp>
      <p:sp>
        <p:nvSpPr>
          <p:cNvPr id="8" name="Slide Number Placeholder 7"/>
          <p:cNvSpPr>
            <a:spLocks noGrp="1"/>
          </p:cNvSpPr>
          <p:nvPr>
            <p:ph type="sldNum" sz="quarter" idx="12"/>
          </p:nvPr>
        </p:nvSpPr>
        <p:spPr>
          <a:xfrm>
            <a:off x="30676479" y="27571751"/>
            <a:ext cx="9990351" cy="2104275"/>
          </a:xfrm>
        </p:spPr>
        <p:txBody>
          <a:bodyPr/>
          <a:lstStyle>
            <a:lvl1pPr>
              <a:defRPr/>
            </a:lvl1pPr>
          </a:lstStyle>
          <a:p>
            <a:fld id="{4E36CBD2-AFD6-448F-A11D-1DF5E8CF7AAB}"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580AB862-DCC4-4522-A865-649F0F77C146}"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0960" y="19459798"/>
            <a:ext cx="36389788" cy="6014036"/>
          </a:xfrm>
        </p:spPr>
        <p:txBody>
          <a:bodyPr anchor="t"/>
          <a:lstStyle>
            <a:lvl1pPr algn="l">
              <a:defRPr sz="16000" b="1" cap="all"/>
            </a:lvl1pPr>
          </a:lstStyle>
          <a:p>
            <a:r>
              <a:rPr lang="en-US" smtClean="0"/>
              <a:t>Click to edit Master title style</a:t>
            </a:r>
            <a:endParaRPr lang="en-GB"/>
          </a:p>
        </p:txBody>
      </p:sp>
      <p:sp>
        <p:nvSpPr>
          <p:cNvPr id="3" name="Text Placeholder 2"/>
          <p:cNvSpPr>
            <a:spLocks noGrp="1"/>
          </p:cNvSpPr>
          <p:nvPr>
            <p:ph type="body" idx="1"/>
          </p:nvPr>
        </p:nvSpPr>
        <p:spPr>
          <a:xfrm>
            <a:off x="3380960" y="12835458"/>
            <a:ext cx="36389788" cy="6624340"/>
          </a:xfrm>
        </p:spPr>
        <p:txBody>
          <a:bodyPr anchor="b"/>
          <a:lstStyle>
            <a:lvl1pPr marL="0" indent="0">
              <a:buNone/>
              <a:defRPr sz="8000"/>
            </a:lvl1pPr>
            <a:lvl2pPr marL="1830537" indent="0">
              <a:buNone/>
              <a:defRPr sz="7200"/>
            </a:lvl2pPr>
            <a:lvl3pPr marL="3661075" indent="0">
              <a:buNone/>
              <a:defRPr sz="6400"/>
            </a:lvl3pPr>
            <a:lvl4pPr marL="5491612" indent="0">
              <a:buNone/>
              <a:defRPr sz="5600"/>
            </a:lvl4pPr>
            <a:lvl5pPr marL="7322149" indent="0">
              <a:buNone/>
              <a:defRPr sz="5600"/>
            </a:lvl5pPr>
            <a:lvl6pPr marL="9152687" indent="0">
              <a:buNone/>
              <a:defRPr sz="5600"/>
            </a:lvl6pPr>
            <a:lvl7pPr marL="10983224" indent="0">
              <a:buNone/>
              <a:defRPr sz="5600"/>
            </a:lvl7pPr>
            <a:lvl8pPr marL="12813762" indent="0">
              <a:buNone/>
              <a:defRPr sz="5600"/>
            </a:lvl8pPr>
            <a:lvl9pPr marL="14644299" indent="0">
              <a:buNone/>
              <a:defRPr sz="5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DF33422D-DBDB-4FE5-9B09-9692D4B686CC}"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141699" y="7062998"/>
            <a:ext cx="18957514" cy="19987452"/>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1709314" y="7062998"/>
            <a:ext cx="18957518" cy="19987452"/>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B594239E-653D-4A82-BD25-9FF427C81C14}"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2141699" y="6776916"/>
            <a:ext cx="18913030" cy="2822655"/>
          </a:xfrm>
        </p:spPr>
        <p:txBody>
          <a:bodyPr anchor="b"/>
          <a:lstStyle>
            <a:lvl1pPr marL="0" indent="0">
              <a:buNone/>
              <a:defRPr sz="9600" b="1"/>
            </a:lvl1pPr>
            <a:lvl2pPr marL="1830537" indent="0">
              <a:buNone/>
              <a:defRPr sz="8000" b="1"/>
            </a:lvl2pPr>
            <a:lvl3pPr marL="3661075" indent="0">
              <a:buNone/>
              <a:defRPr sz="7200" b="1"/>
            </a:lvl3pPr>
            <a:lvl4pPr marL="5491612" indent="0">
              <a:buNone/>
              <a:defRPr sz="6400" b="1"/>
            </a:lvl4pPr>
            <a:lvl5pPr marL="7322149" indent="0">
              <a:buNone/>
              <a:defRPr sz="6400" b="1"/>
            </a:lvl5pPr>
            <a:lvl6pPr marL="9152687" indent="0">
              <a:buNone/>
              <a:defRPr sz="6400" b="1"/>
            </a:lvl6pPr>
            <a:lvl7pPr marL="10983224" indent="0">
              <a:buNone/>
              <a:defRPr sz="6400" b="1"/>
            </a:lvl7pPr>
            <a:lvl8pPr marL="12813762" indent="0">
              <a:buNone/>
              <a:defRPr sz="6400" b="1"/>
            </a:lvl8pPr>
            <a:lvl9pPr marL="14644299"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2141699" y="9599571"/>
            <a:ext cx="18913030" cy="17450879"/>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21747443" y="6776916"/>
            <a:ext cx="18919387" cy="2822655"/>
          </a:xfrm>
        </p:spPr>
        <p:txBody>
          <a:bodyPr anchor="b"/>
          <a:lstStyle>
            <a:lvl1pPr marL="0" indent="0">
              <a:buNone/>
              <a:defRPr sz="9600" b="1"/>
            </a:lvl1pPr>
            <a:lvl2pPr marL="1830537" indent="0">
              <a:buNone/>
              <a:defRPr sz="8000" b="1"/>
            </a:lvl2pPr>
            <a:lvl3pPr marL="3661075" indent="0">
              <a:buNone/>
              <a:defRPr sz="7200" b="1"/>
            </a:lvl3pPr>
            <a:lvl4pPr marL="5491612" indent="0">
              <a:buNone/>
              <a:defRPr sz="6400" b="1"/>
            </a:lvl4pPr>
            <a:lvl5pPr marL="7322149" indent="0">
              <a:buNone/>
              <a:defRPr sz="6400" b="1"/>
            </a:lvl5pPr>
            <a:lvl6pPr marL="9152687" indent="0">
              <a:buNone/>
              <a:defRPr sz="6400" b="1"/>
            </a:lvl6pPr>
            <a:lvl7pPr marL="10983224" indent="0">
              <a:buNone/>
              <a:defRPr sz="6400" b="1"/>
            </a:lvl7pPr>
            <a:lvl8pPr marL="12813762" indent="0">
              <a:buNone/>
              <a:defRPr sz="6400" b="1"/>
            </a:lvl8pPr>
            <a:lvl9pPr marL="14644299"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21747443" y="9599571"/>
            <a:ext cx="18919387" cy="17450879"/>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dirty="0"/>
          </a:p>
        </p:txBody>
      </p:sp>
      <p:sp>
        <p:nvSpPr>
          <p:cNvPr id="8" name="Footer Placeholder 7"/>
          <p:cNvSpPr>
            <a:spLocks noGrp="1"/>
          </p:cNvSpPr>
          <p:nvPr>
            <p:ph type="ftr" sz="quarter" idx="11"/>
          </p:nvPr>
        </p:nvSpPr>
        <p:spPr/>
        <p:txBody>
          <a:bodyPr/>
          <a:lstStyle>
            <a:lvl1pPr>
              <a:defRPr/>
            </a:lvl1pPr>
          </a:lstStyle>
          <a:p>
            <a:endParaRPr lang="en-GB" dirty="0"/>
          </a:p>
        </p:txBody>
      </p:sp>
      <p:sp>
        <p:nvSpPr>
          <p:cNvPr id="9" name="Slide Number Placeholder 8"/>
          <p:cNvSpPr>
            <a:spLocks noGrp="1"/>
          </p:cNvSpPr>
          <p:nvPr>
            <p:ph type="sldNum" sz="quarter" idx="12"/>
          </p:nvPr>
        </p:nvSpPr>
        <p:spPr/>
        <p:txBody>
          <a:bodyPr/>
          <a:lstStyle>
            <a:lvl1pPr>
              <a:defRPr/>
            </a:lvl1pPr>
          </a:lstStyle>
          <a:p>
            <a:fld id="{02D21951-73BF-4E25-AB26-F75C408258FD}"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dirty="0"/>
          </a:p>
        </p:txBody>
      </p:sp>
      <p:sp>
        <p:nvSpPr>
          <p:cNvPr id="4" name="Footer Placeholder 3"/>
          <p:cNvSpPr>
            <a:spLocks noGrp="1"/>
          </p:cNvSpPr>
          <p:nvPr>
            <p:ph type="ftr" sz="quarter" idx="11"/>
          </p:nvPr>
        </p:nvSpPr>
        <p:spPr/>
        <p:txBody>
          <a:bodyPr/>
          <a:lstStyle>
            <a:lvl1pPr>
              <a:defRPr/>
            </a:lvl1pPr>
          </a:lstStyle>
          <a:p>
            <a:endParaRPr lang="en-GB" dirty="0"/>
          </a:p>
        </p:txBody>
      </p:sp>
      <p:sp>
        <p:nvSpPr>
          <p:cNvPr id="5" name="Slide Number Placeholder 4"/>
          <p:cNvSpPr>
            <a:spLocks noGrp="1"/>
          </p:cNvSpPr>
          <p:nvPr>
            <p:ph type="sldNum" sz="quarter" idx="12"/>
          </p:nvPr>
        </p:nvSpPr>
        <p:spPr/>
        <p:txBody>
          <a:bodyPr/>
          <a:lstStyle>
            <a:lvl1pPr>
              <a:defRPr/>
            </a:lvl1pPr>
          </a:lstStyle>
          <a:p>
            <a:fld id="{FD7E4DDD-2707-45C8-85DD-053031506408}"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dirty="0"/>
          </a:p>
        </p:txBody>
      </p:sp>
      <p:sp>
        <p:nvSpPr>
          <p:cNvPr id="3" name="Footer Placeholder 2"/>
          <p:cNvSpPr>
            <a:spLocks noGrp="1"/>
          </p:cNvSpPr>
          <p:nvPr>
            <p:ph type="ftr" sz="quarter" idx="11"/>
          </p:nvPr>
        </p:nvSpPr>
        <p:spPr/>
        <p:txBody>
          <a:bodyPr/>
          <a:lstStyle>
            <a:lvl1pPr>
              <a:defRPr/>
            </a:lvl1pPr>
          </a:lstStyle>
          <a:p>
            <a:endParaRPr lang="en-GB" dirty="0"/>
          </a:p>
        </p:txBody>
      </p:sp>
      <p:sp>
        <p:nvSpPr>
          <p:cNvPr id="4" name="Slide Number Placeholder 3"/>
          <p:cNvSpPr>
            <a:spLocks noGrp="1"/>
          </p:cNvSpPr>
          <p:nvPr>
            <p:ph type="sldNum" sz="quarter" idx="12"/>
          </p:nvPr>
        </p:nvSpPr>
        <p:spPr/>
        <p:txBody>
          <a:bodyPr/>
          <a:lstStyle>
            <a:lvl1pPr>
              <a:defRPr/>
            </a:lvl1pPr>
          </a:lstStyle>
          <a:p>
            <a:fld id="{602ADB6E-AA1D-4539-92E9-F889C8005C2D}"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1699" y="1207895"/>
            <a:ext cx="14083090" cy="5130369"/>
          </a:xfrm>
        </p:spPr>
        <p:txBody>
          <a:bodyPr anchor="b"/>
          <a:lstStyle>
            <a:lvl1pPr algn="l">
              <a:defRPr sz="8000" b="1"/>
            </a:lvl1pPr>
          </a:lstStyle>
          <a:p>
            <a:r>
              <a:rPr lang="en-US" smtClean="0"/>
              <a:t>Click to edit Master title style</a:t>
            </a:r>
            <a:endParaRPr lang="en-GB"/>
          </a:p>
        </p:txBody>
      </p:sp>
      <p:sp>
        <p:nvSpPr>
          <p:cNvPr id="3" name="Content Placeholder 2"/>
          <p:cNvSpPr>
            <a:spLocks noGrp="1"/>
          </p:cNvSpPr>
          <p:nvPr>
            <p:ph idx="1"/>
          </p:nvPr>
        </p:nvSpPr>
        <p:spPr>
          <a:xfrm>
            <a:off x="16739557" y="1207893"/>
            <a:ext cx="23927273" cy="25842557"/>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141699" y="6338264"/>
            <a:ext cx="14083090" cy="20712188"/>
          </a:xfrm>
        </p:spPr>
        <p:txBody>
          <a:bodyPr/>
          <a:lstStyle>
            <a:lvl1pPr marL="0" indent="0">
              <a:buNone/>
              <a:defRPr sz="5600"/>
            </a:lvl1pPr>
            <a:lvl2pPr marL="1830537" indent="0">
              <a:buNone/>
              <a:defRPr sz="4800"/>
            </a:lvl2pPr>
            <a:lvl3pPr marL="3661075" indent="0">
              <a:buNone/>
              <a:defRPr sz="4000"/>
            </a:lvl3pPr>
            <a:lvl4pPr marL="5491612" indent="0">
              <a:buNone/>
              <a:defRPr sz="3600"/>
            </a:lvl4pPr>
            <a:lvl5pPr marL="7322149" indent="0">
              <a:buNone/>
              <a:defRPr sz="3600"/>
            </a:lvl5pPr>
            <a:lvl6pPr marL="9152687" indent="0">
              <a:buNone/>
              <a:defRPr sz="3600"/>
            </a:lvl6pPr>
            <a:lvl7pPr marL="10983224" indent="0">
              <a:buNone/>
              <a:defRPr sz="3600"/>
            </a:lvl7pPr>
            <a:lvl8pPr marL="12813762" indent="0">
              <a:buNone/>
              <a:defRPr sz="3600"/>
            </a:lvl8pPr>
            <a:lvl9pPr marL="14644299"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B1EC7E22-E7E7-4022-994F-7D2E85F52918}"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8846" y="21195347"/>
            <a:ext cx="25687657" cy="2504789"/>
          </a:xfrm>
        </p:spPr>
        <p:txBody>
          <a:bodyPr anchor="b"/>
          <a:lstStyle>
            <a:lvl1pPr algn="l">
              <a:defRPr sz="8000" b="1"/>
            </a:lvl1pPr>
          </a:lstStyle>
          <a:p>
            <a:r>
              <a:rPr lang="en-US" smtClean="0"/>
              <a:t>Click to edit Master title style</a:t>
            </a:r>
            <a:endParaRPr lang="en-GB"/>
          </a:p>
        </p:txBody>
      </p:sp>
      <p:sp>
        <p:nvSpPr>
          <p:cNvPr id="3" name="Picture Placeholder 2"/>
          <p:cNvSpPr>
            <a:spLocks noGrp="1"/>
          </p:cNvSpPr>
          <p:nvPr>
            <p:ph type="pic" idx="1"/>
          </p:nvPr>
        </p:nvSpPr>
        <p:spPr>
          <a:xfrm>
            <a:off x="8388846" y="2708223"/>
            <a:ext cx="25687657" cy="18162900"/>
          </a:xfrm>
        </p:spPr>
        <p:txBody>
          <a:bodyPr/>
          <a:lstStyle>
            <a:lvl1pPr marL="0" indent="0">
              <a:buNone/>
              <a:defRPr sz="12800"/>
            </a:lvl1pPr>
            <a:lvl2pPr marL="1830537" indent="0">
              <a:buNone/>
              <a:defRPr sz="11200"/>
            </a:lvl2pPr>
            <a:lvl3pPr marL="3661075" indent="0">
              <a:buNone/>
              <a:defRPr sz="9600"/>
            </a:lvl3pPr>
            <a:lvl4pPr marL="5491612" indent="0">
              <a:buNone/>
              <a:defRPr sz="8000"/>
            </a:lvl4pPr>
            <a:lvl5pPr marL="7322149" indent="0">
              <a:buNone/>
              <a:defRPr sz="8000"/>
            </a:lvl5pPr>
            <a:lvl6pPr marL="9152687" indent="0">
              <a:buNone/>
              <a:defRPr sz="8000"/>
            </a:lvl6pPr>
            <a:lvl7pPr marL="10983224" indent="0">
              <a:buNone/>
              <a:defRPr sz="8000"/>
            </a:lvl7pPr>
            <a:lvl8pPr marL="12813762" indent="0">
              <a:buNone/>
              <a:defRPr sz="8000"/>
            </a:lvl8pPr>
            <a:lvl9pPr marL="14644299" indent="0">
              <a:buNone/>
              <a:defRPr sz="8000"/>
            </a:lvl9pPr>
          </a:lstStyle>
          <a:p>
            <a:endParaRPr lang="en-GB" dirty="0"/>
          </a:p>
        </p:txBody>
      </p:sp>
      <p:sp>
        <p:nvSpPr>
          <p:cNvPr id="4" name="Text Placeholder 3"/>
          <p:cNvSpPr>
            <a:spLocks noGrp="1"/>
          </p:cNvSpPr>
          <p:nvPr>
            <p:ph type="body" sz="half" idx="2"/>
          </p:nvPr>
        </p:nvSpPr>
        <p:spPr>
          <a:xfrm>
            <a:off x="8388846" y="23700136"/>
            <a:ext cx="25687657" cy="3553751"/>
          </a:xfrm>
        </p:spPr>
        <p:txBody>
          <a:bodyPr/>
          <a:lstStyle>
            <a:lvl1pPr marL="0" indent="0">
              <a:buNone/>
              <a:defRPr sz="5600"/>
            </a:lvl1pPr>
            <a:lvl2pPr marL="1830537" indent="0">
              <a:buNone/>
              <a:defRPr sz="4800"/>
            </a:lvl2pPr>
            <a:lvl3pPr marL="3661075" indent="0">
              <a:buNone/>
              <a:defRPr sz="4000"/>
            </a:lvl3pPr>
            <a:lvl4pPr marL="5491612" indent="0">
              <a:buNone/>
              <a:defRPr sz="3600"/>
            </a:lvl4pPr>
            <a:lvl5pPr marL="7322149" indent="0">
              <a:buNone/>
              <a:defRPr sz="3600"/>
            </a:lvl5pPr>
            <a:lvl6pPr marL="9152687" indent="0">
              <a:buNone/>
              <a:defRPr sz="3600"/>
            </a:lvl6pPr>
            <a:lvl7pPr marL="10983224" indent="0">
              <a:buNone/>
              <a:defRPr sz="3600"/>
            </a:lvl7pPr>
            <a:lvl8pPr marL="12813762" indent="0">
              <a:buNone/>
              <a:defRPr sz="3600"/>
            </a:lvl8pPr>
            <a:lvl9pPr marL="14644299"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7256545F-9FBA-4DB7-9A15-1E5A90ED1DFB}"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41702" y="1214254"/>
            <a:ext cx="38525130" cy="5047722"/>
          </a:xfrm>
          <a:prstGeom prst="rect">
            <a:avLst/>
          </a:prstGeom>
          <a:noFill/>
          <a:ln w="9525">
            <a:noFill/>
            <a:miter lim="800000"/>
            <a:headEnd/>
            <a:tailEnd/>
          </a:ln>
          <a:effectLst/>
        </p:spPr>
        <p:txBody>
          <a:bodyPr vert="horz" wrap="square" lIns="417620" tIns="208810" rIns="417620" bIns="20881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2141702" y="7062998"/>
            <a:ext cx="38525130" cy="19987452"/>
          </a:xfrm>
          <a:prstGeom prst="rect">
            <a:avLst/>
          </a:prstGeom>
          <a:noFill/>
          <a:ln w="9525">
            <a:noFill/>
            <a:miter lim="800000"/>
            <a:headEnd/>
            <a:tailEnd/>
          </a:ln>
          <a:effectLst/>
        </p:spPr>
        <p:txBody>
          <a:bodyPr vert="horz" wrap="square" lIns="417620" tIns="208810" rIns="417620" bIns="20881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2141699" y="27571751"/>
            <a:ext cx="9990351" cy="2104275"/>
          </a:xfrm>
          <a:prstGeom prst="rect">
            <a:avLst/>
          </a:prstGeom>
          <a:noFill/>
          <a:ln w="9525">
            <a:noFill/>
            <a:miter lim="800000"/>
            <a:headEnd/>
            <a:tailEnd/>
          </a:ln>
          <a:effectLst/>
        </p:spPr>
        <p:txBody>
          <a:bodyPr vert="horz" wrap="square" lIns="417620" tIns="208810" rIns="417620" bIns="208810" numCol="1" anchor="t" anchorCtr="0" compatLnSpc="1">
            <a:prstTxWarp prst="textNoShape">
              <a:avLst/>
            </a:prstTxWarp>
          </a:bodyPr>
          <a:lstStyle>
            <a:lvl1pPr defTabSz="4175915">
              <a:defRPr sz="6400"/>
            </a:lvl1pPr>
          </a:lstStyle>
          <a:p>
            <a:endParaRPr lang="en-GB" dirty="0"/>
          </a:p>
        </p:txBody>
      </p:sp>
      <p:sp>
        <p:nvSpPr>
          <p:cNvPr id="1029" name="Rectangle 5"/>
          <p:cNvSpPr>
            <a:spLocks noGrp="1" noChangeArrowheads="1"/>
          </p:cNvSpPr>
          <p:nvPr>
            <p:ph type="ftr" sz="quarter" idx="3"/>
          </p:nvPr>
        </p:nvSpPr>
        <p:spPr bwMode="auto">
          <a:xfrm>
            <a:off x="14623285" y="27571751"/>
            <a:ext cx="13561964" cy="2104275"/>
          </a:xfrm>
          <a:prstGeom prst="rect">
            <a:avLst/>
          </a:prstGeom>
          <a:noFill/>
          <a:ln w="9525">
            <a:noFill/>
            <a:miter lim="800000"/>
            <a:headEnd/>
            <a:tailEnd/>
          </a:ln>
          <a:effectLst/>
        </p:spPr>
        <p:txBody>
          <a:bodyPr vert="horz" wrap="square" lIns="417620" tIns="208810" rIns="417620" bIns="208810" numCol="1" anchor="t" anchorCtr="0" compatLnSpc="1">
            <a:prstTxWarp prst="textNoShape">
              <a:avLst/>
            </a:prstTxWarp>
          </a:bodyPr>
          <a:lstStyle>
            <a:lvl1pPr algn="ctr" defTabSz="4175915">
              <a:defRPr sz="6400"/>
            </a:lvl1pPr>
          </a:lstStyle>
          <a:p>
            <a:endParaRPr lang="en-GB" dirty="0"/>
          </a:p>
        </p:txBody>
      </p:sp>
      <p:sp>
        <p:nvSpPr>
          <p:cNvPr id="1030" name="Rectangle 6"/>
          <p:cNvSpPr>
            <a:spLocks noGrp="1" noChangeArrowheads="1"/>
          </p:cNvSpPr>
          <p:nvPr>
            <p:ph type="sldNum" sz="quarter" idx="4"/>
          </p:nvPr>
        </p:nvSpPr>
        <p:spPr bwMode="auto">
          <a:xfrm>
            <a:off x="30676479" y="27571751"/>
            <a:ext cx="9990351" cy="2104275"/>
          </a:xfrm>
          <a:prstGeom prst="rect">
            <a:avLst/>
          </a:prstGeom>
          <a:noFill/>
          <a:ln w="9525">
            <a:noFill/>
            <a:miter lim="800000"/>
            <a:headEnd/>
            <a:tailEnd/>
          </a:ln>
          <a:effectLst/>
        </p:spPr>
        <p:txBody>
          <a:bodyPr vert="horz" wrap="square" lIns="417620" tIns="208810" rIns="417620" bIns="208810" numCol="1" anchor="t" anchorCtr="0" compatLnSpc="1">
            <a:prstTxWarp prst="textNoShape">
              <a:avLst/>
            </a:prstTxWarp>
          </a:bodyPr>
          <a:lstStyle>
            <a:lvl1pPr algn="r" defTabSz="4175915">
              <a:defRPr sz="6400"/>
            </a:lvl1pPr>
          </a:lstStyle>
          <a:p>
            <a:fld id="{A3087C58-75B8-440A-826A-53C6D2896CF9}" type="slidenum">
              <a:rPr lang="en-GB"/>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175915" rtl="0" fontAlgn="base">
        <a:spcBef>
          <a:spcPct val="0"/>
        </a:spcBef>
        <a:spcAft>
          <a:spcPct val="0"/>
        </a:spcAft>
        <a:defRPr sz="20000">
          <a:solidFill>
            <a:schemeClr val="tx2"/>
          </a:solidFill>
          <a:latin typeface="+mj-lt"/>
          <a:ea typeface="+mj-ea"/>
          <a:cs typeface="+mj-cs"/>
        </a:defRPr>
      </a:lvl1pPr>
      <a:lvl2pPr algn="ctr" defTabSz="4175915" rtl="0" fontAlgn="base">
        <a:spcBef>
          <a:spcPct val="0"/>
        </a:spcBef>
        <a:spcAft>
          <a:spcPct val="0"/>
        </a:spcAft>
        <a:defRPr sz="20000">
          <a:solidFill>
            <a:schemeClr val="tx2"/>
          </a:solidFill>
          <a:latin typeface="Arial" charset="0"/>
        </a:defRPr>
      </a:lvl2pPr>
      <a:lvl3pPr algn="ctr" defTabSz="4175915" rtl="0" fontAlgn="base">
        <a:spcBef>
          <a:spcPct val="0"/>
        </a:spcBef>
        <a:spcAft>
          <a:spcPct val="0"/>
        </a:spcAft>
        <a:defRPr sz="20000">
          <a:solidFill>
            <a:schemeClr val="tx2"/>
          </a:solidFill>
          <a:latin typeface="Arial" charset="0"/>
        </a:defRPr>
      </a:lvl3pPr>
      <a:lvl4pPr algn="ctr" defTabSz="4175915" rtl="0" fontAlgn="base">
        <a:spcBef>
          <a:spcPct val="0"/>
        </a:spcBef>
        <a:spcAft>
          <a:spcPct val="0"/>
        </a:spcAft>
        <a:defRPr sz="20000">
          <a:solidFill>
            <a:schemeClr val="tx2"/>
          </a:solidFill>
          <a:latin typeface="Arial" charset="0"/>
        </a:defRPr>
      </a:lvl4pPr>
      <a:lvl5pPr algn="ctr" defTabSz="4175915" rtl="0" fontAlgn="base">
        <a:spcBef>
          <a:spcPct val="0"/>
        </a:spcBef>
        <a:spcAft>
          <a:spcPct val="0"/>
        </a:spcAft>
        <a:defRPr sz="20000">
          <a:solidFill>
            <a:schemeClr val="tx2"/>
          </a:solidFill>
          <a:latin typeface="Arial" charset="0"/>
        </a:defRPr>
      </a:lvl5pPr>
      <a:lvl6pPr marL="1830537" algn="ctr" defTabSz="4175915" rtl="0" fontAlgn="base">
        <a:spcBef>
          <a:spcPct val="0"/>
        </a:spcBef>
        <a:spcAft>
          <a:spcPct val="0"/>
        </a:spcAft>
        <a:defRPr sz="20000">
          <a:solidFill>
            <a:schemeClr val="tx2"/>
          </a:solidFill>
          <a:latin typeface="Arial" charset="0"/>
        </a:defRPr>
      </a:lvl6pPr>
      <a:lvl7pPr marL="3661075" algn="ctr" defTabSz="4175915" rtl="0" fontAlgn="base">
        <a:spcBef>
          <a:spcPct val="0"/>
        </a:spcBef>
        <a:spcAft>
          <a:spcPct val="0"/>
        </a:spcAft>
        <a:defRPr sz="20000">
          <a:solidFill>
            <a:schemeClr val="tx2"/>
          </a:solidFill>
          <a:latin typeface="Arial" charset="0"/>
        </a:defRPr>
      </a:lvl7pPr>
      <a:lvl8pPr marL="5491612" algn="ctr" defTabSz="4175915" rtl="0" fontAlgn="base">
        <a:spcBef>
          <a:spcPct val="0"/>
        </a:spcBef>
        <a:spcAft>
          <a:spcPct val="0"/>
        </a:spcAft>
        <a:defRPr sz="20000">
          <a:solidFill>
            <a:schemeClr val="tx2"/>
          </a:solidFill>
          <a:latin typeface="Arial" charset="0"/>
        </a:defRPr>
      </a:lvl8pPr>
      <a:lvl9pPr marL="7322149" algn="ctr" defTabSz="4175915" rtl="0" fontAlgn="base">
        <a:spcBef>
          <a:spcPct val="0"/>
        </a:spcBef>
        <a:spcAft>
          <a:spcPct val="0"/>
        </a:spcAft>
        <a:defRPr sz="20000">
          <a:solidFill>
            <a:schemeClr val="tx2"/>
          </a:solidFill>
          <a:latin typeface="Arial" charset="0"/>
        </a:defRPr>
      </a:lvl9pPr>
    </p:titleStyle>
    <p:bodyStyle>
      <a:lvl1pPr marL="1563584" indent="-1563584" algn="l" defTabSz="4175915" rtl="0" fontAlgn="base">
        <a:spcBef>
          <a:spcPct val="20000"/>
        </a:spcBef>
        <a:spcAft>
          <a:spcPct val="0"/>
        </a:spcAft>
        <a:buChar char="•"/>
        <a:defRPr sz="14800">
          <a:solidFill>
            <a:schemeClr val="tx1"/>
          </a:solidFill>
          <a:latin typeface="+mn-lt"/>
          <a:ea typeface="+mn-ea"/>
          <a:cs typeface="+mn-cs"/>
        </a:defRPr>
      </a:lvl1pPr>
      <a:lvl2pPr marL="3394121" indent="-1302989" algn="l" defTabSz="4175915" rtl="0" fontAlgn="base">
        <a:spcBef>
          <a:spcPct val="20000"/>
        </a:spcBef>
        <a:spcAft>
          <a:spcPct val="0"/>
        </a:spcAft>
        <a:buChar char="–"/>
        <a:defRPr sz="12800">
          <a:solidFill>
            <a:schemeClr val="tx1"/>
          </a:solidFill>
          <a:latin typeface="+mn-lt"/>
        </a:defRPr>
      </a:lvl2pPr>
      <a:lvl3pPr marL="5218305" indent="-1042389" algn="l" defTabSz="4175915" rtl="0" fontAlgn="base">
        <a:spcBef>
          <a:spcPct val="20000"/>
        </a:spcBef>
        <a:spcAft>
          <a:spcPct val="0"/>
        </a:spcAft>
        <a:buChar char="•"/>
        <a:defRPr sz="10800">
          <a:solidFill>
            <a:schemeClr val="tx1"/>
          </a:solidFill>
          <a:latin typeface="+mn-lt"/>
        </a:defRPr>
      </a:lvl3pPr>
      <a:lvl4pPr marL="7309437" indent="-1042389" algn="l" defTabSz="4175915" rtl="0" fontAlgn="base">
        <a:spcBef>
          <a:spcPct val="20000"/>
        </a:spcBef>
        <a:spcAft>
          <a:spcPct val="0"/>
        </a:spcAft>
        <a:buChar char="–"/>
        <a:defRPr sz="9200">
          <a:solidFill>
            <a:schemeClr val="tx1"/>
          </a:solidFill>
          <a:latin typeface="+mn-lt"/>
        </a:defRPr>
      </a:lvl4pPr>
      <a:lvl5pPr marL="9394216" indent="-1042389" algn="l" defTabSz="4175915" rtl="0" fontAlgn="base">
        <a:spcBef>
          <a:spcPct val="20000"/>
        </a:spcBef>
        <a:spcAft>
          <a:spcPct val="0"/>
        </a:spcAft>
        <a:buChar char="»"/>
        <a:defRPr sz="9200">
          <a:solidFill>
            <a:schemeClr val="tx1"/>
          </a:solidFill>
          <a:latin typeface="+mn-lt"/>
        </a:defRPr>
      </a:lvl5pPr>
      <a:lvl6pPr marL="11224753" indent="-1042389" algn="l" defTabSz="4175915" rtl="0" fontAlgn="base">
        <a:spcBef>
          <a:spcPct val="20000"/>
        </a:spcBef>
        <a:spcAft>
          <a:spcPct val="0"/>
        </a:spcAft>
        <a:buChar char="»"/>
        <a:defRPr sz="9200">
          <a:solidFill>
            <a:schemeClr val="tx1"/>
          </a:solidFill>
          <a:latin typeface="+mn-lt"/>
        </a:defRPr>
      </a:lvl6pPr>
      <a:lvl7pPr marL="13055291" indent="-1042389" algn="l" defTabSz="4175915" rtl="0" fontAlgn="base">
        <a:spcBef>
          <a:spcPct val="20000"/>
        </a:spcBef>
        <a:spcAft>
          <a:spcPct val="0"/>
        </a:spcAft>
        <a:buChar char="»"/>
        <a:defRPr sz="9200">
          <a:solidFill>
            <a:schemeClr val="tx1"/>
          </a:solidFill>
          <a:latin typeface="+mn-lt"/>
        </a:defRPr>
      </a:lvl7pPr>
      <a:lvl8pPr marL="14885828" indent="-1042389" algn="l" defTabSz="4175915" rtl="0" fontAlgn="base">
        <a:spcBef>
          <a:spcPct val="20000"/>
        </a:spcBef>
        <a:spcAft>
          <a:spcPct val="0"/>
        </a:spcAft>
        <a:buChar char="»"/>
        <a:defRPr sz="9200">
          <a:solidFill>
            <a:schemeClr val="tx1"/>
          </a:solidFill>
          <a:latin typeface="+mn-lt"/>
        </a:defRPr>
      </a:lvl8pPr>
      <a:lvl9pPr marL="16716365" indent="-1042389" algn="l" defTabSz="4175915" rtl="0" fontAlgn="base">
        <a:spcBef>
          <a:spcPct val="20000"/>
        </a:spcBef>
        <a:spcAft>
          <a:spcPct val="0"/>
        </a:spcAft>
        <a:buChar char="»"/>
        <a:defRPr sz="9200">
          <a:solidFill>
            <a:schemeClr val="tx1"/>
          </a:solidFill>
          <a:latin typeface="+mn-lt"/>
        </a:defRPr>
      </a:lvl9pPr>
    </p:bodyStyle>
    <p:otherStyle>
      <a:defPPr>
        <a:defRPr lang="en-US"/>
      </a:defPPr>
      <a:lvl1pPr marL="0" algn="l" defTabSz="3661075" rtl="0" eaLnBrk="1" latinLnBrk="0" hangingPunct="1">
        <a:defRPr sz="7200" kern="1200">
          <a:solidFill>
            <a:schemeClr val="tx1"/>
          </a:solidFill>
          <a:latin typeface="+mn-lt"/>
          <a:ea typeface="+mn-ea"/>
          <a:cs typeface="+mn-cs"/>
        </a:defRPr>
      </a:lvl1pPr>
      <a:lvl2pPr marL="1830537" algn="l" defTabSz="3661075" rtl="0" eaLnBrk="1" latinLnBrk="0" hangingPunct="1">
        <a:defRPr sz="7200" kern="1200">
          <a:solidFill>
            <a:schemeClr val="tx1"/>
          </a:solidFill>
          <a:latin typeface="+mn-lt"/>
          <a:ea typeface="+mn-ea"/>
          <a:cs typeface="+mn-cs"/>
        </a:defRPr>
      </a:lvl2pPr>
      <a:lvl3pPr marL="3661075" algn="l" defTabSz="3661075" rtl="0" eaLnBrk="1" latinLnBrk="0" hangingPunct="1">
        <a:defRPr sz="7200" kern="1200">
          <a:solidFill>
            <a:schemeClr val="tx1"/>
          </a:solidFill>
          <a:latin typeface="+mn-lt"/>
          <a:ea typeface="+mn-ea"/>
          <a:cs typeface="+mn-cs"/>
        </a:defRPr>
      </a:lvl3pPr>
      <a:lvl4pPr marL="5491612" algn="l" defTabSz="3661075" rtl="0" eaLnBrk="1" latinLnBrk="0" hangingPunct="1">
        <a:defRPr sz="7200" kern="1200">
          <a:solidFill>
            <a:schemeClr val="tx1"/>
          </a:solidFill>
          <a:latin typeface="+mn-lt"/>
          <a:ea typeface="+mn-ea"/>
          <a:cs typeface="+mn-cs"/>
        </a:defRPr>
      </a:lvl4pPr>
      <a:lvl5pPr marL="7322149" algn="l" defTabSz="3661075" rtl="0" eaLnBrk="1" latinLnBrk="0" hangingPunct="1">
        <a:defRPr sz="7200" kern="1200">
          <a:solidFill>
            <a:schemeClr val="tx1"/>
          </a:solidFill>
          <a:latin typeface="+mn-lt"/>
          <a:ea typeface="+mn-ea"/>
          <a:cs typeface="+mn-cs"/>
        </a:defRPr>
      </a:lvl5pPr>
      <a:lvl6pPr marL="9152687" algn="l" defTabSz="3661075" rtl="0" eaLnBrk="1" latinLnBrk="0" hangingPunct="1">
        <a:defRPr sz="7200" kern="1200">
          <a:solidFill>
            <a:schemeClr val="tx1"/>
          </a:solidFill>
          <a:latin typeface="+mn-lt"/>
          <a:ea typeface="+mn-ea"/>
          <a:cs typeface="+mn-cs"/>
        </a:defRPr>
      </a:lvl6pPr>
      <a:lvl7pPr marL="10983224" algn="l" defTabSz="3661075" rtl="0" eaLnBrk="1" latinLnBrk="0" hangingPunct="1">
        <a:defRPr sz="7200" kern="1200">
          <a:solidFill>
            <a:schemeClr val="tx1"/>
          </a:solidFill>
          <a:latin typeface="+mn-lt"/>
          <a:ea typeface="+mn-ea"/>
          <a:cs typeface="+mn-cs"/>
        </a:defRPr>
      </a:lvl7pPr>
      <a:lvl8pPr marL="12813762" algn="l" defTabSz="3661075" rtl="0" eaLnBrk="1" latinLnBrk="0" hangingPunct="1">
        <a:defRPr sz="7200" kern="1200">
          <a:solidFill>
            <a:schemeClr val="tx1"/>
          </a:solidFill>
          <a:latin typeface="+mn-lt"/>
          <a:ea typeface="+mn-ea"/>
          <a:cs typeface="+mn-cs"/>
        </a:defRPr>
      </a:lvl8pPr>
      <a:lvl9pPr marL="14644299" algn="l" defTabSz="3661075"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4"/>
          <p:cNvSpPr/>
          <p:nvPr/>
        </p:nvSpPr>
        <p:spPr bwMode="auto">
          <a:xfrm>
            <a:off x="-1" y="0"/>
            <a:ext cx="42789461" cy="30279975"/>
          </a:xfrm>
          <a:prstGeom prst="rect">
            <a:avLst/>
          </a:prstGeom>
          <a:gradFill flip="none" rotWithShape="1">
            <a:gsLst>
              <a:gs pos="0">
                <a:srgbClr val="FFF8EB">
                  <a:lumMod val="88000"/>
                </a:srgbClr>
              </a:gs>
              <a:gs pos="29000">
                <a:srgbClr val="FFFFFF"/>
              </a:gs>
              <a:gs pos="80000">
                <a:srgbClr val="FFF8EB"/>
              </a:gs>
              <a:gs pos="95000">
                <a:srgbClr val="FFF8EB">
                  <a:lumMod val="95000"/>
                </a:srgbClr>
              </a:gs>
            </a:gsLst>
            <a:path path="circle">
              <a:fillToRect r="100000" b="100000"/>
            </a:path>
            <a:tileRect l="-100000" t="-10000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2056" name="Rectangle 8"/>
          <p:cNvSpPr>
            <a:spLocks noChangeArrowheads="1"/>
          </p:cNvSpPr>
          <p:nvPr/>
        </p:nvSpPr>
        <p:spPr bwMode="auto">
          <a:xfrm>
            <a:off x="1379077" y="4539443"/>
            <a:ext cx="12881958" cy="7013813"/>
          </a:xfrm>
          <a:prstGeom prst="rect">
            <a:avLst/>
          </a:prstGeom>
          <a:noFill/>
          <a:ln w="9525">
            <a:noFill/>
            <a:miter lim="800000"/>
            <a:headEnd/>
            <a:tailEnd/>
          </a:ln>
          <a:effectLst/>
        </p:spPr>
        <p:txBody>
          <a:bodyPr lIns="366107" tIns="183054" rIns="366107" bIns="183054"/>
          <a:lstStyle/>
          <a:p>
            <a:pPr defTabSz="4175915">
              <a:spcAft>
                <a:spcPct val="15000"/>
              </a:spcAft>
            </a:pPr>
            <a:r>
              <a:rPr lang="en-GB" sz="4800" b="1" dirty="0" smtClean="0">
                <a:latin typeface="Calibri" panose="020F0502020204030204" pitchFamily="34" charset="0"/>
              </a:rPr>
              <a:t>Group work – a tool for student engagement</a:t>
            </a:r>
            <a:endParaRPr lang="en-GB" sz="4800" b="1" dirty="0">
              <a:latin typeface="Calibri" panose="020F0502020204030204" pitchFamily="34" charset="0"/>
            </a:endParaRPr>
          </a:p>
          <a:p>
            <a:pPr defTabSz="4175915">
              <a:lnSpc>
                <a:spcPct val="110000"/>
              </a:lnSpc>
              <a:spcAft>
                <a:spcPct val="30000"/>
              </a:spcAft>
            </a:pPr>
            <a:r>
              <a:rPr lang="en-GB" b="1" dirty="0" smtClean="0">
                <a:latin typeface="Calibri" panose="020F0502020204030204" pitchFamily="34" charset="0"/>
              </a:rPr>
              <a:t>The pros: </a:t>
            </a:r>
            <a:r>
              <a:rPr lang="en-GB" dirty="0" smtClean="0">
                <a:latin typeface="Calibri" panose="020F0502020204030204" pitchFamily="34" charset="0"/>
              </a:rPr>
              <a:t>great </a:t>
            </a:r>
            <a:r>
              <a:rPr lang="en-GB" dirty="0">
                <a:latin typeface="Calibri" panose="020F0502020204030204" pitchFamily="34" charset="0"/>
              </a:rPr>
              <a:t>benefit for student engagement, in terms of the valuable interpersonal and organisational skills it develops, and the quality of collaborative work which it enables them to produce (Boud, Cohen, &amp; Sampson, 1999</a:t>
            </a:r>
            <a:r>
              <a:rPr lang="en-GB" dirty="0" smtClean="0">
                <a:latin typeface="Calibri" panose="020F0502020204030204" pitchFamily="34" charset="0"/>
              </a:rPr>
              <a:t>)</a:t>
            </a:r>
          </a:p>
          <a:p>
            <a:pPr defTabSz="4175915">
              <a:lnSpc>
                <a:spcPct val="110000"/>
              </a:lnSpc>
              <a:spcAft>
                <a:spcPct val="30000"/>
              </a:spcAft>
            </a:pPr>
            <a:r>
              <a:rPr lang="en-GB" b="1" dirty="0" smtClean="0">
                <a:latin typeface="Calibri" panose="020F0502020204030204" pitchFamily="34" charset="0"/>
              </a:rPr>
              <a:t>The cons: </a:t>
            </a:r>
            <a:r>
              <a:rPr lang="en-GB" dirty="0" smtClean="0">
                <a:latin typeface="Calibri" panose="020F0502020204030204" pitchFamily="34" charset="0"/>
              </a:rPr>
              <a:t> can be </a:t>
            </a:r>
            <a:r>
              <a:rPr lang="en-GB" dirty="0">
                <a:latin typeface="Calibri" panose="020F0502020204030204" pitchFamily="34" charset="0"/>
              </a:rPr>
              <a:t>a cause of dissatisfaction </a:t>
            </a:r>
            <a:r>
              <a:rPr lang="en-GB" dirty="0" smtClean="0">
                <a:latin typeface="Calibri" panose="020F0502020204030204" pitchFamily="34" charset="0"/>
              </a:rPr>
              <a:t>for </a:t>
            </a:r>
            <a:r>
              <a:rPr lang="en-GB" dirty="0">
                <a:latin typeface="Calibri" panose="020F0502020204030204" pitchFamily="34" charset="0"/>
              </a:rPr>
              <a:t>students (Davies, 2009), especially if </a:t>
            </a:r>
            <a:r>
              <a:rPr lang="en-GB" dirty="0" smtClean="0">
                <a:latin typeface="Calibri" panose="020F0502020204030204" pitchFamily="34" charset="0"/>
              </a:rPr>
              <a:t>skills </a:t>
            </a:r>
            <a:r>
              <a:rPr lang="en-GB" dirty="0">
                <a:latin typeface="Calibri" panose="020F0502020204030204" pitchFamily="34" charset="0"/>
              </a:rPr>
              <a:t>required </a:t>
            </a:r>
            <a:r>
              <a:rPr lang="en-GB" dirty="0" smtClean="0">
                <a:latin typeface="Calibri" panose="020F0502020204030204" pitchFamily="34" charset="0"/>
              </a:rPr>
              <a:t>for successful group work are </a:t>
            </a:r>
            <a:r>
              <a:rPr lang="en-GB" dirty="0">
                <a:latin typeface="Calibri" panose="020F0502020204030204" pitchFamily="34" charset="0"/>
              </a:rPr>
              <a:t>not taught, enabled and supported within the module or programme (McAllister, 1995; Vik, 2001). </a:t>
            </a:r>
            <a:endParaRPr lang="en-GB" dirty="0" smtClean="0">
              <a:latin typeface="Calibri" panose="020F0502020204030204" pitchFamily="34" charset="0"/>
            </a:endParaRPr>
          </a:p>
          <a:p>
            <a:pPr defTabSz="4175915">
              <a:lnSpc>
                <a:spcPct val="110000"/>
              </a:lnSpc>
              <a:spcAft>
                <a:spcPct val="30000"/>
              </a:spcAft>
            </a:pPr>
            <a:endParaRPr lang="en-GB" dirty="0">
              <a:latin typeface="Calibri" panose="020F0502020204030204" pitchFamily="34" charset="0"/>
            </a:endParaRPr>
          </a:p>
        </p:txBody>
      </p:sp>
      <p:sp>
        <p:nvSpPr>
          <p:cNvPr id="2069" name="Rectangle 21"/>
          <p:cNvSpPr>
            <a:spLocks noChangeArrowheads="1"/>
          </p:cNvSpPr>
          <p:nvPr/>
        </p:nvSpPr>
        <p:spPr bwMode="auto">
          <a:xfrm>
            <a:off x="14960107" y="4535485"/>
            <a:ext cx="12881962" cy="14027626"/>
          </a:xfrm>
          <a:prstGeom prst="rect">
            <a:avLst/>
          </a:prstGeom>
          <a:noFill/>
          <a:ln w="9525">
            <a:noFill/>
            <a:miter lim="800000"/>
            <a:headEnd/>
            <a:tailEnd/>
          </a:ln>
          <a:effectLst/>
        </p:spPr>
        <p:txBody>
          <a:bodyPr lIns="366107" tIns="183054" rIns="366107" bIns="183054"/>
          <a:lstStyle/>
          <a:p>
            <a:pPr defTabSz="4175915">
              <a:spcAft>
                <a:spcPts val="2400"/>
              </a:spcAft>
            </a:pPr>
            <a:r>
              <a:rPr lang="en-GB" sz="4800" b="1" dirty="0" smtClean="0">
                <a:latin typeface="Calibri" panose="020F0502020204030204" pitchFamily="34" charset="0"/>
              </a:rPr>
              <a:t>Does this website contribute to a ‘scholarship of </a:t>
            </a:r>
            <a:r>
              <a:rPr lang="en-GB" sz="4800" b="1" dirty="0">
                <a:latin typeface="Calibri" panose="020F0502020204030204" pitchFamily="34" charset="0"/>
              </a:rPr>
              <a:t>teaching and learning’? These suggest ‘yes’…</a:t>
            </a:r>
          </a:p>
          <a:p>
            <a:pPr marL="571500" indent="-571500" defTabSz="4175915">
              <a:lnSpc>
                <a:spcPct val="110000"/>
              </a:lnSpc>
              <a:spcAft>
                <a:spcPts val="1800"/>
              </a:spcAft>
              <a:buFont typeface="Arial" panose="020B0604020202020204" pitchFamily="34" charset="0"/>
              <a:buChar char="•"/>
            </a:pPr>
            <a:r>
              <a:rPr lang="en-GB" sz="3400" dirty="0">
                <a:latin typeface="Calibri" panose="020F0502020204030204" pitchFamily="34" charset="0"/>
              </a:rPr>
              <a:t>Boyer, in coining the term ‘scholarship of teaching’, looked towards a ‘community of scholars’ and </a:t>
            </a:r>
            <a:r>
              <a:rPr lang="en-GB" sz="3400" dirty="0" smtClean="0">
                <a:latin typeface="Calibri" panose="020F0502020204030204" pitchFamily="34" charset="0"/>
              </a:rPr>
              <a:t>“a </a:t>
            </a:r>
            <a:r>
              <a:rPr lang="en-GB" sz="3400" dirty="0">
                <a:latin typeface="Calibri" panose="020F0502020204030204" pitchFamily="34" charset="0"/>
              </a:rPr>
              <a:t>campus-wide, collaborative effort around </a:t>
            </a:r>
            <a:r>
              <a:rPr lang="en-GB" sz="3400" dirty="0" smtClean="0">
                <a:latin typeface="Calibri" panose="020F0502020204030204" pitchFamily="34" charset="0"/>
              </a:rPr>
              <a:t>teaching” </a:t>
            </a:r>
            <a:r>
              <a:rPr lang="en-GB" sz="3400" dirty="0">
                <a:latin typeface="Calibri" panose="020F0502020204030204" pitchFamily="34" charset="0"/>
              </a:rPr>
              <a:t>(1990). </a:t>
            </a:r>
            <a:endParaRPr lang="en-GB" sz="3400" dirty="0" smtClean="0">
              <a:latin typeface="Calibri" panose="020F0502020204030204" pitchFamily="34" charset="0"/>
            </a:endParaRPr>
          </a:p>
          <a:p>
            <a:pPr marL="571500" indent="-571500" defTabSz="4175915">
              <a:lnSpc>
                <a:spcPct val="110000"/>
              </a:lnSpc>
              <a:spcAft>
                <a:spcPts val="1800"/>
              </a:spcAft>
              <a:buFont typeface="Arial" panose="020B0604020202020204" pitchFamily="34" charset="0"/>
              <a:buChar char="•"/>
            </a:pPr>
            <a:r>
              <a:rPr lang="en-GB" sz="3400" dirty="0" smtClean="0">
                <a:latin typeface="Calibri" panose="020F0502020204030204" pitchFamily="34" charset="0"/>
              </a:rPr>
              <a:t>Trigwell </a:t>
            </a:r>
            <a:r>
              <a:rPr lang="en-GB" sz="3400" dirty="0">
                <a:latin typeface="Calibri" panose="020F0502020204030204" pitchFamily="34" charset="0"/>
              </a:rPr>
              <a:t>et al commented that the aim of scholarly teaching was “to make transparent how we have made learning </a:t>
            </a:r>
            <a:r>
              <a:rPr lang="en-GB" sz="3400" dirty="0" smtClean="0">
                <a:latin typeface="Calibri" panose="020F0502020204030204" pitchFamily="34" charset="0"/>
              </a:rPr>
              <a:t>possible…university </a:t>
            </a:r>
            <a:r>
              <a:rPr lang="en-GB" sz="3400" dirty="0">
                <a:latin typeface="Calibri" panose="020F0502020204030204" pitchFamily="34" charset="0"/>
              </a:rPr>
              <a:t>teachers </a:t>
            </a:r>
            <a:r>
              <a:rPr lang="en-GB" sz="3400" dirty="0" smtClean="0">
                <a:latin typeface="Calibri" panose="020F0502020204030204" pitchFamily="34" charset="0"/>
              </a:rPr>
              <a:t>must… be </a:t>
            </a:r>
            <a:r>
              <a:rPr lang="en-GB" sz="3400" dirty="0">
                <a:latin typeface="Calibri" panose="020F0502020204030204" pitchFamily="34" charset="0"/>
              </a:rPr>
              <a:t>able to collect and present rigorous evidence of their </a:t>
            </a:r>
            <a:r>
              <a:rPr lang="en-GB" sz="3400" dirty="0" smtClean="0">
                <a:latin typeface="Calibri" panose="020F0502020204030204" pitchFamily="34" charset="0"/>
              </a:rPr>
              <a:t>effectiveness… as </a:t>
            </a:r>
            <a:r>
              <a:rPr lang="en-GB" sz="3400" dirty="0">
                <a:latin typeface="Calibri" panose="020F0502020204030204" pitchFamily="34" charset="0"/>
              </a:rPr>
              <a:t>teachers.” (Trigwell, Martin, Benjamin, &amp; Prosser, 2000). </a:t>
            </a:r>
            <a:endParaRPr lang="en-GB" sz="3400" dirty="0" smtClean="0">
              <a:latin typeface="Calibri" panose="020F0502020204030204" pitchFamily="34" charset="0"/>
            </a:endParaRPr>
          </a:p>
          <a:p>
            <a:pPr marL="571500" indent="-571500" defTabSz="4175915">
              <a:lnSpc>
                <a:spcPct val="110000"/>
              </a:lnSpc>
              <a:spcAft>
                <a:spcPts val="1800"/>
              </a:spcAft>
              <a:buFont typeface="Arial" panose="020B0604020202020204" pitchFamily="34" charset="0"/>
              <a:buChar char="•"/>
            </a:pPr>
            <a:r>
              <a:rPr lang="en-GB" sz="3400" dirty="0">
                <a:latin typeface="Calibri" panose="020F0502020204030204" pitchFamily="34" charset="0"/>
              </a:rPr>
              <a:t>Shulman saw teachers as </a:t>
            </a:r>
            <a:r>
              <a:rPr lang="en-GB" sz="3400" dirty="0" smtClean="0">
                <a:latin typeface="Calibri" panose="020F0502020204030204" pitchFamily="34" charset="0"/>
              </a:rPr>
              <a:t>“members </a:t>
            </a:r>
            <a:r>
              <a:rPr lang="en-GB" sz="3400" dirty="0">
                <a:latin typeface="Calibri" panose="020F0502020204030204" pitchFamily="34" charset="0"/>
              </a:rPr>
              <a:t>of active communities: communities of conversation, communities of evaluation, communities in which we gather with </a:t>
            </a:r>
            <a:r>
              <a:rPr lang="en-GB" sz="3400" dirty="0" smtClean="0">
                <a:latin typeface="Calibri" panose="020F0502020204030204" pitchFamily="34" charset="0"/>
              </a:rPr>
              <a:t>others… to </a:t>
            </a:r>
            <a:r>
              <a:rPr lang="en-GB" sz="3400" dirty="0">
                <a:latin typeface="Calibri" panose="020F0502020204030204" pitchFamily="34" charset="0"/>
              </a:rPr>
              <a:t>exchange our findings, our methods, and our </a:t>
            </a:r>
            <a:r>
              <a:rPr lang="en-GB" sz="3400" dirty="0" smtClean="0">
                <a:latin typeface="Calibri" panose="020F0502020204030204" pitchFamily="34" charset="0"/>
              </a:rPr>
              <a:t>excuses” (1993)</a:t>
            </a:r>
          </a:p>
          <a:p>
            <a:pPr marL="571500" indent="-571500" defTabSz="4175915">
              <a:lnSpc>
                <a:spcPct val="110000"/>
              </a:lnSpc>
              <a:spcAft>
                <a:spcPts val="1800"/>
              </a:spcAft>
              <a:buFont typeface="Arial" panose="020B0604020202020204" pitchFamily="34" charset="0"/>
              <a:buChar char="•"/>
            </a:pPr>
            <a:r>
              <a:rPr lang="en-GB" sz="3400" dirty="0">
                <a:latin typeface="Calibri" panose="020F0502020204030204" pitchFamily="34" charset="0"/>
              </a:rPr>
              <a:t>Weston &amp; </a:t>
            </a:r>
            <a:r>
              <a:rPr lang="en-GB" sz="3400" dirty="0" smtClean="0">
                <a:latin typeface="Calibri" panose="020F0502020204030204" pitchFamily="34" charset="0"/>
              </a:rPr>
              <a:t>McAlpine </a:t>
            </a:r>
            <a:r>
              <a:rPr lang="en-GB" sz="3400" dirty="0" smtClean="0">
                <a:latin typeface="Calibri" panose="020F0502020204030204" pitchFamily="34" charset="0"/>
              </a:rPr>
              <a:t>saw the scholarship of teaching as “characterized </a:t>
            </a:r>
            <a:r>
              <a:rPr lang="en-GB" sz="3400" dirty="0">
                <a:latin typeface="Calibri" panose="020F0502020204030204" pitchFamily="34" charset="0"/>
              </a:rPr>
              <a:t>by an intention to share expertise and develop scholarly knowledge about teaching that has a significant impact on the institution and the </a:t>
            </a:r>
            <a:r>
              <a:rPr lang="en-GB" sz="3400" dirty="0" smtClean="0">
                <a:latin typeface="Calibri" panose="020F0502020204030204" pitchFamily="34" charset="0"/>
              </a:rPr>
              <a:t>field” (2001)</a:t>
            </a:r>
            <a:r>
              <a:rPr lang="en-GB" sz="3400" dirty="0">
                <a:latin typeface="Calibri" panose="020F0502020204030204" pitchFamily="34" charset="0"/>
              </a:rPr>
              <a:t> </a:t>
            </a:r>
            <a:endParaRPr lang="en-GB" sz="3400" dirty="0" smtClean="0">
              <a:latin typeface="Calibri" panose="020F0502020204030204" pitchFamily="34" charset="0"/>
            </a:endParaRPr>
          </a:p>
          <a:p>
            <a:pPr marL="571500" indent="-571500" defTabSz="4175915">
              <a:lnSpc>
                <a:spcPct val="110000"/>
              </a:lnSpc>
              <a:spcAft>
                <a:spcPts val="1800"/>
              </a:spcAft>
              <a:buFont typeface="Arial" panose="020B0604020202020204" pitchFamily="34" charset="0"/>
              <a:buChar char="•"/>
            </a:pPr>
            <a:r>
              <a:rPr lang="en-GB" sz="3400" dirty="0" smtClean="0">
                <a:latin typeface="Calibri" panose="020F0502020204030204" pitchFamily="34" charset="0"/>
              </a:rPr>
              <a:t>Huber </a:t>
            </a:r>
            <a:r>
              <a:rPr lang="en-GB" sz="3400" dirty="0">
                <a:latin typeface="Calibri" panose="020F0502020204030204" pitchFamily="34" charset="0"/>
              </a:rPr>
              <a:t>&amp; Hutchings </a:t>
            </a:r>
            <a:r>
              <a:rPr lang="en-GB" sz="3400" dirty="0" smtClean="0">
                <a:latin typeface="Calibri" panose="020F0502020204030204" pitchFamily="34" charset="0"/>
              </a:rPr>
              <a:t>proposed “the </a:t>
            </a:r>
            <a:r>
              <a:rPr lang="en-GB" sz="3400" dirty="0">
                <a:latin typeface="Calibri" panose="020F0502020204030204" pitchFamily="34" charset="0"/>
              </a:rPr>
              <a:t>teaching commons, an emergent conceptual space for exchange and community among faculty, students, administrators, and all others committed to learning</a:t>
            </a:r>
            <a:r>
              <a:rPr lang="en-GB" sz="3400" dirty="0" smtClean="0">
                <a:latin typeface="Calibri" panose="020F0502020204030204" pitchFamily="34" charset="0"/>
              </a:rPr>
              <a:t>”</a:t>
            </a:r>
            <a:r>
              <a:rPr lang="en-GB" sz="3400" dirty="0">
                <a:latin typeface="Calibri" panose="020F0502020204030204" pitchFamily="34" charset="0"/>
              </a:rPr>
              <a:t> (2005) </a:t>
            </a:r>
            <a:endParaRPr lang="en-GB" sz="3400" dirty="0" smtClean="0">
              <a:latin typeface="Calibri" panose="020F0502020204030204" pitchFamily="34" charset="0"/>
            </a:endParaRPr>
          </a:p>
        </p:txBody>
      </p:sp>
      <p:sp>
        <p:nvSpPr>
          <p:cNvPr id="2070" name="Rectangle 22"/>
          <p:cNvSpPr>
            <a:spLocks noChangeArrowheads="1"/>
          </p:cNvSpPr>
          <p:nvPr/>
        </p:nvSpPr>
        <p:spPr bwMode="auto">
          <a:xfrm>
            <a:off x="28534782" y="4539443"/>
            <a:ext cx="12881962" cy="20116492"/>
          </a:xfrm>
          <a:prstGeom prst="rect">
            <a:avLst/>
          </a:prstGeom>
          <a:noFill/>
          <a:ln w="9525">
            <a:noFill/>
            <a:miter lim="800000"/>
            <a:headEnd/>
            <a:tailEnd/>
          </a:ln>
          <a:effectLst/>
        </p:spPr>
        <p:txBody>
          <a:bodyPr lIns="366107" tIns="183054" rIns="366107" bIns="183054"/>
          <a:lstStyle/>
          <a:p>
            <a:pPr defTabSz="4175915">
              <a:spcAft>
                <a:spcPts val="2400"/>
              </a:spcAft>
            </a:pPr>
            <a:r>
              <a:rPr lang="en-GB" sz="4800" b="1" dirty="0" smtClean="0">
                <a:latin typeface="Calibri" panose="020F0502020204030204" pitchFamily="34" charset="0"/>
              </a:rPr>
              <a:t>While these suggest </a:t>
            </a:r>
            <a:r>
              <a:rPr lang="en-GB" sz="4800" b="1" dirty="0" smtClean="0">
                <a:latin typeface="Calibri" panose="020F0502020204030204" pitchFamily="34" charset="0"/>
              </a:rPr>
              <a:t>‘maybe not’…</a:t>
            </a:r>
            <a:endParaRPr lang="en-GB" sz="4800" b="1" dirty="0">
              <a:latin typeface="Calibri" panose="020F0502020204030204" pitchFamily="34" charset="0"/>
            </a:endParaRPr>
          </a:p>
          <a:p>
            <a:pPr marL="571500" indent="-571500" defTabSz="4175915">
              <a:lnSpc>
                <a:spcPct val="110000"/>
              </a:lnSpc>
              <a:spcAft>
                <a:spcPts val="1800"/>
              </a:spcAft>
              <a:buFont typeface="Arial" panose="020B0604020202020204" pitchFamily="34" charset="0"/>
              <a:buChar char="•"/>
            </a:pPr>
            <a:r>
              <a:rPr lang="en-GB" sz="3400" dirty="0" smtClean="0">
                <a:latin typeface="Calibri" panose="020F0502020204030204" pitchFamily="34" charset="0"/>
              </a:rPr>
              <a:t>Witman </a:t>
            </a:r>
            <a:r>
              <a:rPr lang="en-GB" sz="3400" dirty="0">
                <a:latin typeface="Calibri" panose="020F0502020204030204" pitchFamily="34" charset="0"/>
              </a:rPr>
              <a:t>&amp; Richlin (2007) remind us that </a:t>
            </a:r>
            <a:r>
              <a:rPr lang="en-GB" sz="3400" dirty="0" smtClean="0">
                <a:latin typeface="Calibri" panose="020F0502020204030204" pitchFamily="34" charset="0"/>
              </a:rPr>
              <a:t>‘teaching tips’ are not </a:t>
            </a:r>
            <a:r>
              <a:rPr lang="en-GB" sz="3400" dirty="0">
                <a:latin typeface="Calibri" panose="020F0502020204030204" pitchFamily="34" charset="0"/>
              </a:rPr>
              <a:t>the same as the scholarship of </a:t>
            </a:r>
            <a:r>
              <a:rPr lang="en-GB" sz="3400" dirty="0" smtClean="0">
                <a:latin typeface="Calibri" panose="020F0502020204030204" pitchFamily="34" charset="0"/>
              </a:rPr>
              <a:t>teaching (2007).</a:t>
            </a:r>
          </a:p>
          <a:p>
            <a:pPr marL="571500" indent="-571500" defTabSz="4175915">
              <a:lnSpc>
                <a:spcPct val="110000"/>
              </a:lnSpc>
              <a:spcAft>
                <a:spcPts val="1800"/>
              </a:spcAft>
              <a:buFont typeface="Arial" panose="020B0604020202020204" pitchFamily="34" charset="0"/>
              <a:buChar char="•"/>
            </a:pPr>
            <a:r>
              <a:rPr lang="en-GB" sz="3400" dirty="0" smtClean="0">
                <a:latin typeface="Calibri" panose="020F0502020204030204" pitchFamily="34" charset="0"/>
              </a:rPr>
              <a:t>For Weston &amp; </a:t>
            </a:r>
            <a:r>
              <a:rPr lang="en-GB" sz="3400" dirty="0" smtClean="0">
                <a:latin typeface="Calibri" panose="020F0502020204030204" pitchFamily="34" charset="0"/>
              </a:rPr>
              <a:t>McAlpine </a:t>
            </a:r>
            <a:r>
              <a:rPr lang="en-GB" sz="3400" dirty="0" smtClean="0">
                <a:latin typeface="Calibri" panose="020F0502020204030204" pitchFamily="34" charset="0"/>
              </a:rPr>
              <a:t>– it has to have impact outside the institution (2001)</a:t>
            </a:r>
          </a:p>
          <a:p>
            <a:pPr marL="571500" indent="-571500" defTabSz="4175915">
              <a:lnSpc>
                <a:spcPct val="110000"/>
              </a:lnSpc>
              <a:spcAft>
                <a:spcPts val="1800"/>
              </a:spcAft>
              <a:buFont typeface="Arial" panose="020B0604020202020204" pitchFamily="34" charset="0"/>
              <a:buChar char="•"/>
            </a:pPr>
            <a:r>
              <a:rPr lang="en-GB" sz="3400" dirty="0" smtClean="0">
                <a:latin typeface="Calibri" panose="020F0502020204030204" pitchFamily="34" charset="0"/>
              </a:rPr>
              <a:t>Shulman reminds of the need for peer review: </a:t>
            </a:r>
            <a:r>
              <a:rPr lang="en-GB" sz="3400" dirty="0">
                <a:latin typeface="Calibri" panose="020F0502020204030204" pitchFamily="34" charset="0"/>
              </a:rPr>
              <a:t>“We develop a scholarship of teaching when our work as teachers becomes public, peer-reviewed and </a:t>
            </a:r>
            <a:r>
              <a:rPr lang="en-GB" sz="3400" dirty="0" smtClean="0">
                <a:latin typeface="Calibri" panose="020F0502020204030204" pitchFamily="34" charset="0"/>
              </a:rPr>
              <a:t>critiqued”. </a:t>
            </a:r>
            <a:r>
              <a:rPr lang="en-GB" sz="3400" dirty="0">
                <a:latin typeface="Calibri" panose="020F0502020204030204" pitchFamily="34" charset="0"/>
              </a:rPr>
              <a:t>(2001</a:t>
            </a:r>
            <a:r>
              <a:rPr lang="en-GB" sz="3400" dirty="0" smtClean="0">
                <a:latin typeface="Calibri" panose="020F0502020204030204" pitchFamily="34" charset="0"/>
              </a:rPr>
              <a:t>)</a:t>
            </a:r>
          </a:p>
          <a:p>
            <a:pPr marL="571500" indent="-571500" defTabSz="4175915">
              <a:lnSpc>
                <a:spcPct val="110000"/>
              </a:lnSpc>
              <a:spcAft>
                <a:spcPts val="1800"/>
              </a:spcAft>
              <a:buFont typeface="Arial" panose="020B0604020202020204" pitchFamily="34" charset="0"/>
              <a:buChar char="•"/>
            </a:pPr>
            <a:r>
              <a:rPr lang="en-GB" sz="3400" dirty="0" smtClean="0">
                <a:latin typeface="Calibri" panose="020F0502020204030204" pitchFamily="34" charset="0"/>
              </a:rPr>
              <a:t>Healey is also explicit </a:t>
            </a:r>
            <a:r>
              <a:rPr lang="en-GB" sz="3400" dirty="0">
                <a:latin typeface="Calibri" panose="020F0502020204030204" pitchFamily="34" charset="0"/>
              </a:rPr>
              <a:t>on the </a:t>
            </a:r>
            <a:r>
              <a:rPr lang="en-GB" sz="3400" dirty="0" smtClean="0">
                <a:latin typeface="Calibri" panose="020F0502020204030204" pitchFamily="34" charset="0"/>
              </a:rPr>
              <a:t>subject: “…if </a:t>
            </a:r>
            <a:r>
              <a:rPr lang="en-GB" sz="3400" dirty="0">
                <a:latin typeface="Calibri" panose="020F0502020204030204" pitchFamily="34" charset="0"/>
              </a:rPr>
              <a:t>the scholarship of teaching is to match that of research there needs to be a comparability of rigour, standards and </a:t>
            </a:r>
            <a:r>
              <a:rPr lang="en-GB" sz="3400" dirty="0" smtClean="0">
                <a:latin typeface="Calibri" panose="020F0502020204030204" pitchFamily="34" charset="0"/>
              </a:rPr>
              <a:t>esteem” (2000)</a:t>
            </a:r>
          </a:p>
          <a:p>
            <a:pPr marL="571500" indent="-571500" defTabSz="4175915">
              <a:lnSpc>
                <a:spcPct val="110000"/>
              </a:lnSpc>
              <a:spcAft>
                <a:spcPts val="1800"/>
              </a:spcAft>
              <a:buFont typeface="Arial" panose="020B0604020202020204" pitchFamily="34" charset="0"/>
              <a:buChar char="•"/>
            </a:pPr>
            <a:r>
              <a:rPr lang="en-GB" sz="3400" dirty="0" smtClean="0">
                <a:latin typeface="Calibri" panose="020F0502020204030204" pitchFamily="34" charset="0"/>
              </a:rPr>
              <a:t>Kanuka comments that publication must  “make </a:t>
            </a:r>
            <a:r>
              <a:rPr lang="en-GB" sz="3400" dirty="0">
                <a:latin typeface="Calibri" panose="020F0502020204030204" pitchFamily="34" charset="0"/>
              </a:rPr>
              <a:t>a significant contribution to knowledge... as theory allows you to make public the intellectual basis of </a:t>
            </a:r>
            <a:r>
              <a:rPr lang="en-GB" sz="3400" dirty="0" smtClean="0">
                <a:latin typeface="Calibri" panose="020F0502020204030204" pitchFamily="34" charset="0"/>
              </a:rPr>
              <a:t>findings” </a:t>
            </a:r>
            <a:r>
              <a:rPr lang="en-GB" sz="3400" dirty="0">
                <a:latin typeface="Calibri" panose="020F0502020204030204" pitchFamily="34" charset="0"/>
              </a:rPr>
              <a:t>(Kanuka, 2011)</a:t>
            </a:r>
            <a:endParaRPr lang="en-GB" sz="3400" dirty="0" smtClean="0">
              <a:latin typeface="Calibri" panose="020F0502020204030204" pitchFamily="34" charset="0"/>
            </a:endParaRPr>
          </a:p>
          <a:p>
            <a:pPr defTabSz="4175915">
              <a:spcAft>
                <a:spcPts val="2400"/>
              </a:spcAft>
            </a:pPr>
            <a:r>
              <a:rPr lang="en-GB" sz="4800" b="1" dirty="0">
                <a:latin typeface="Calibri" panose="020F0502020204030204" pitchFamily="34" charset="0"/>
              </a:rPr>
              <a:t>Discussion</a:t>
            </a:r>
            <a:endParaRPr lang="en-GB" sz="4800" b="1" dirty="0">
              <a:latin typeface="Calibri" panose="020F0502020204030204" pitchFamily="34" charset="0"/>
            </a:endParaRPr>
          </a:p>
          <a:p>
            <a:pPr marL="571500" indent="-571500" defTabSz="4175915">
              <a:lnSpc>
                <a:spcPct val="110000"/>
              </a:lnSpc>
              <a:spcAft>
                <a:spcPts val="1800"/>
              </a:spcAft>
              <a:buFont typeface="Arial" panose="020B0604020202020204" pitchFamily="34" charset="0"/>
              <a:buChar char="•"/>
            </a:pPr>
            <a:r>
              <a:rPr lang="en-GB" sz="3400" dirty="0" smtClean="0">
                <a:latin typeface="Calibri" panose="020F0502020204030204" pitchFamily="34" charset="0"/>
              </a:rPr>
              <a:t>Online moderation and discussion are genuine and potentially rigorous forms of peer review</a:t>
            </a:r>
          </a:p>
          <a:p>
            <a:pPr marL="571500" indent="-571500" defTabSz="4175915">
              <a:lnSpc>
                <a:spcPct val="110000"/>
              </a:lnSpc>
              <a:spcAft>
                <a:spcPts val="1800"/>
              </a:spcAft>
              <a:buFont typeface="Arial" panose="020B0604020202020204" pitchFamily="34" charset="0"/>
              <a:buChar char="•"/>
            </a:pPr>
            <a:r>
              <a:rPr lang="en-GB" sz="3400" dirty="0" smtClean="0">
                <a:latin typeface="Calibri" panose="020F0502020204030204" pitchFamily="34" charset="0"/>
              </a:rPr>
              <a:t>If scholarship requires ‘making public’- a website could be more genuinely public than a conference paper or journal</a:t>
            </a:r>
          </a:p>
          <a:p>
            <a:pPr marL="571500" indent="-571500" defTabSz="4175915">
              <a:lnSpc>
                <a:spcPct val="110000"/>
              </a:lnSpc>
              <a:spcAft>
                <a:spcPts val="1800"/>
              </a:spcAft>
              <a:buFont typeface="Arial" panose="020B0604020202020204" pitchFamily="34" charset="0"/>
              <a:buChar char="•"/>
            </a:pPr>
            <a:r>
              <a:rPr lang="en-GB" sz="3400" dirty="0" smtClean="0">
                <a:latin typeface="Calibri" panose="020F0502020204030204" pitchFamily="34" charset="0"/>
              </a:rPr>
              <a:t>As Kreber</a:t>
            </a:r>
            <a:r>
              <a:rPr lang="en-GB" sz="3400" dirty="0">
                <a:latin typeface="Calibri" panose="020F0502020204030204" pitchFamily="34" charset="0"/>
              </a:rPr>
              <a:t> comments: </a:t>
            </a:r>
            <a:r>
              <a:rPr lang="en-GB" sz="3400" dirty="0" smtClean="0">
                <a:latin typeface="Calibri" panose="020F0502020204030204" pitchFamily="34" charset="0"/>
              </a:rPr>
              <a:t>“…</a:t>
            </a:r>
            <a:r>
              <a:rPr lang="en-GB" sz="3400" dirty="0">
                <a:latin typeface="Calibri" panose="020F0502020204030204" pitchFamily="34" charset="0"/>
              </a:rPr>
              <a:t>the scholarship of </a:t>
            </a:r>
            <a:r>
              <a:rPr lang="en-GB" sz="3400" dirty="0" smtClean="0">
                <a:latin typeface="Calibri" panose="020F0502020204030204" pitchFamily="34" charset="0"/>
              </a:rPr>
              <a:t>teaching… </a:t>
            </a:r>
            <a:r>
              <a:rPr lang="en-GB" sz="3400" dirty="0">
                <a:latin typeface="Calibri" panose="020F0502020204030204" pitchFamily="34" charset="0"/>
              </a:rPr>
              <a:t>is represented not just in formal studies informed by the empirical analytical, interpretive or critical sciences, but also in the public dialogue that ensues from posing these questions in the first place… </a:t>
            </a:r>
            <a:r>
              <a:rPr lang="en-GB" sz="3400" b="1" dirty="0">
                <a:latin typeface="Calibri" panose="020F0502020204030204" pitchFamily="34" charset="0"/>
              </a:rPr>
              <a:t>We might do better to think of research findings as the start of our conversations into teaching and learning rather than as the conclusion</a:t>
            </a:r>
            <a:r>
              <a:rPr lang="en-GB" sz="3400" b="1" dirty="0" smtClean="0">
                <a:latin typeface="Calibri" panose="020F0502020204030204" pitchFamily="34" charset="0"/>
              </a:rPr>
              <a:t>.” </a:t>
            </a:r>
            <a:r>
              <a:rPr lang="en-GB" sz="3400" dirty="0" smtClean="0">
                <a:latin typeface="Calibri" panose="020F0502020204030204" pitchFamily="34" charset="0"/>
              </a:rPr>
              <a:t>(2013)</a:t>
            </a:r>
          </a:p>
          <a:p>
            <a:pPr marL="571500" indent="-571500" defTabSz="4175915">
              <a:lnSpc>
                <a:spcPct val="110000"/>
              </a:lnSpc>
              <a:spcAft>
                <a:spcPts val="1800"/>
              </a:spcAft>
              <a:buFont typeface="Arial" panose="020B0604020202020204" pitchFamily="34" charset="0"/>
              <a:buChar char="•"/>
            </a:pPr>
            <a:r>
              <a:rPr lang="en-GB" dirty="0" smtClean="0">
                <a:latin typeface="Calibri" panose="020F0502020204030204" pitchFamily="34" charset="0"/>
              </a:rPr>
              <a:t>An online community by this definition makes a valid contribution to the scholarship of teaching and learning</a:t>
            </a:r>
          </a:p>
        </p:txBody>
      </p:sp>
      <p:sp>
        <p:nvSpPr>
          <p:cNvPr id="2259" name="Rectangle 211"/>
          <p:cNvSpPr>
            <a:spLocks noChangeArrowheads="1"/>
          </p:cNvSpPr>
          <p:nvPr/>
        </p:nvSpPr>
        <p:spPr bwMode="auto">
          <a:xfrm>
            <a:off x="14928331" y="19885737"/>
            <a:ext cx="12913736" cy="9701289"/>
          </a:xfrm>
          <a:prstGeom prst="rect">
            <a:avLst/>
          </a:prstGeom>
          <a:noFill/>
          <a:ln w="9525">
            <a:noFill/>
            <a:miter lim="800000"/>
            <a:headEnd/>
            <a:tailEnd/>
          </a:ln>
          <a:effectLst/>
        </p:spPr>
        <p:txBody>
          <a:bodyPr lIns="417620" tIns="208810" rIns="417620" bIns="208810"/>
          <a:lstStyle/>
          <a:p>
            <a:pPr marL="1563584" indent="-1563584" defTabSz="4175915">
              <a:spcBef>
                <a:spcPct val="20000"/>
              </a:spcBef>
            </a:pPr>
            <a:endParaRPr lang="en-US" dirty="0">
              <a:latin typeface="Calibri" panose="020F0502020204030204" pitchFamily="34"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45645"/>
          <a:stretch/>
        </p:blipFill>
        <p:spPr bwMode="auto">
          <a:xfrm>
            <a:off x="755617" y="19885548"/>
            <a:ext cx="26462990" cy="9790159"/>
          </a:xfrm>
          <a:prstGeom prst="rect">
            <a:avLst/>
          </a:prstGeom>
          <a:noFill/>
          <a:ln w="762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52" name="Rectangle 4"/>
          <p:cNvSpPr>
            <a:spLocks noChangeArrowheads="1"/>
          </p:cNvSpPr>
          <p:nvPr/>
        </p:nvSpPr>
        <p:spPr bwMode="auto">
          <a:xfrm>
            <a:off x="-19064" y="3"/>
            <a:ext cx="42808525" cy="4303914"/>
          </a:xfrm>
          <a:prstGeom prst="rect">
            <a:avLst/>
          </a:prstGeom>
          <a:solidFill>
            <a:schemeClr val="tx1"/>
          </a:solidFill>
          <a:ln w="9525">
            <a:solidFill>
              <a:schemeClr val="tx1"/>
            </a:solidFill>
            <a:miter lim="800000"/>
            <a:headEnd/>
            <a:tailEnd/>
          </a:ln>
          <a:effectLst/>
        </p:spPr>
        <p:txBody>
          <a:bodyPr wrap="none" lIns="1225163" tIns="183054" rIns="792752" bIns="183054" anchor="ctr"/>
          <a:lstStyle/>
          <a:p>
            <a:pPr algn="r" defTabSz="4175915">
              <a:spcAft>
                <a:spcPct val="20000"/>
              </a:spcAft>
            </a:pPr>
            <a:r>
              <a:rPr lang="en-GB" sz="7200" b="1" dirty="0">
                <a:solidFill>
                  <a:schemeClr val="bg1"/>
                </a:solidFill>
                <a:latin typeface="Calibri" panose="020F0502020204030204" pitchFamily="34" charset="0"/>
              </a:rPr>
              <a:t>Scholarship, or just social media? </a:t>
            </a:r>
            <a:endParaRPr lang="en-GB" sz="7200" b="1" dirty="0" smtClean="0">
              <a:solidFill>
                <a:schemeClr val="bg1"/>
              </a:solidFill>
              <a:latin typeface="Calibri" panose="020F0502020204030204" pitchFamily="34" charset="0"/>
            </a:endParaRPr>
          </a:p>
          <a:p>
            <a:pPr algn="r" defTabSz="4175915">
              <a:spcAft>
                <a:spcPct val="20000"/>
              </a:spcAft>
            </a:pPr>
            <a:r>
              <a:rPr lang="en-GB" sz="5400" b="1" dirty="0">
                <a:solidFill>
                  <a:schemeClr val="bg1"/>
                </a:solidFill>
                <a:latin typeface="Calibri" panose="020F0502020204030204" pitchFamily="34" charset="0"/>
              </a:rPr>
              <a:t>Creating an online community </a:t>
            </a:r>
            <a:r>
              <a:rPr lang="en-GB" sz="5400" b="1" dirty="0" smtClean="0">
                <a:solidFill>
                  <a:schemeClr val="bg1"/>
                </a:solidFill>
                <a:latin typeface="Calibri" panose="020F0502020204030204" pitchFamily="34" charset="0"/>
              </a:rPr>
              <a:t>to support academics in the use of student group work</a:t>
            </a:r>
          </a:p>
          <a:p>
            <a:pPr algn="r" defTabSz="4175915">
              <a:spcAft>
                <a:spcPct val="20000"/>
              </a:spcAft>
            </a:pPr>
            <a:r>
              <a:rPr lang="en-GB" sz="5400" dirty="0" smtClean="0">
                <a:solidFill>
                  <a:schemeClr val="bg1"/>
                </a:solidFill>
                <a:latin typeface="Calibri" panose="020F0502020204030204" pitchFamily="34" charset="0"/>
              </a:rPr>
              <a:t>Neil Percival - neil.percival@northumbria.ac.uk </a:t>
            </a:r>
            <a:endParaRPr lang="en-GB" sz="5400" dirty="0">
              <a:solidFill>
                <a:schemeClr val="bg1"/>
              </a:solidFill>
              <a:latin typeface="Calibri" panose="020F0502020204030204" pitchFamily="34" charset="0"/>
            </a:endParaRPr>
          </a:p>
        </p:txBody>
      </p:sp>
      <p:pic>
        <p:nvPicPr>
          <p:cNvPr id="2" name="Content Placeholder 1"/>
          <p:cNvPicPr>
            <a:picLocks noGrp="1" noChangeAspect="1"/>
          </p:cNvPicPr>
          <p:nvPr>
            <p:ph sz="quarter" idx="1"/>
          </p:nvPr>
        </p:nvPicPr>
        <p:blipFill>
          <a:blip r:embed="rId3" cstate="print">
            <a:extLst>
              <a:ext uri="{28A0092B-C50C-407E-A947-70E740481C1C}">
                <a14:useLocalDpi xmlns:a14="http://schemas.microsoft.com/office/drawing/2010/main" val="0"/>
              </a:ext>
            </a:extLst>
          </a:blip>
          <a:stretch>
            <a:fillRect/>
          </a:stretch>
        </p:blipFill>
        <p:spPr>
          <a:xfrm>
            <a:off x="755617" y="1181172"/>
            <a:ext cx="6476456" cy="1746614"/>
          </a:xfrm>
          <a:ln w="254000">
            <a:solidFill>
              <a:schemeClr val="bg1"/>
            </a:solidFill>
          </a:ln>
        </p:spPr>
      </p:pic>
      <p:sp>
        <p:nvSpPr>
          <p:cNvPr id="14" name="Rectangle 21"/>
          <p:cNvSpPr>
            <a:spLocks noChangeArrowheads="1"/>
          </p:cNvSpPr>
          <p:nvPr/>
        </p:nvSpPr>
        <p:spPr bwMode="auto">
          <a:xfrm>
            <a:off x="415636" y="18531115"/>
            <a:ext cx="7404420" cy="1734468"/>
          </a:xfrm>
          <a:prstGeom prst="rect">
            <a:avLst/>
          </a:prstGeom>
          <a:noFill/>
          <a:ln w="9525">
            <a:noFill/>
            <a:miter lim="800000"/>
            <a:headEnd/>
            <a:tailEnd/>
          </a:ln>
          <a:effectLst/>
        </p:spPr>
        <p:txBody>
          <a:bodyPr lIns="366107" tIns="183054" rIns="366107" bIns="183054"/>
          <a:lstStyle/>
          <a:p>
            <a:pPr algn="ctr" defTabSz="4175915">
              <a:spcAft>
                <a:spcPct val="15000"/>
              </a:spcAft>
            </a:pPr>
            <a:r>
              <a:rPr lang="en-GB" sz="6000" b="1" dirty="0" smtClean="0">
                <a:latin typeface="Calibri" panose="020F0502020204030204" pitchFamily="34" charset="0"/>
              </a:rPr>
              <a:t>groupwork.ning.com</a:t>
            </a:r>
            <a:endParaRPr lang="en-GB" sz="6000" dirty="0">
              <a:latin typeface="Calibri" panose="020F0502020204030204" pitchFamily="34" charset="0"/>
            </a:endParaRPr>
          </a:p>
        </p:txBody>
      </p:sp>
      <p:sp>
        <p:nvSpPr>
          <p:cNvPr id="6" name="TextBox 5"/>
          <p:cNvSpPr txBox="1"/>
          <p:nvPr/>
        </p:nvSpPr>
        <p:spPr>
          <a:xfrm>
            <a:off x="29302363" y="24231589"/>
            <a:ext cx="11989689" cy="5256824"/>
          </a:xfrm>
          <a:prstGeom prst="rect">
            <a:avLst/>
          </a:prstGeom>
          <a:noFill/>
          <a:ln w="6350">
            <a:solidFill>
              <a:schemeClr val="tx1"/>
            </a:solidFill>
          </a:ln>
        </p:spPr>
        <p:txBody>
          <a:bodyPr wrap="square" rtlCol="0">
            <a:spAutoFit/>
          </a:bodyPr>
          <a:lstStyle/>
          <a:p>
            <a:pPr defTabSz="4175915">
              <a:lnSpc>
                <a:spcPct val="110000"/>
              </a:lnSpc>
              <a:spcAft>
                <a:spcPts val="1800"/>
              </a:spcAft>
            </a:pPr>
            <a:r>
              <a:rPr lang="en-GB" sz="1400" dirty="0">
                <a:latin typeface="Calibri" panose="020F0502020204030204" pitchFamily="34" charset="0"/>
              </a:rPr>
              <a:t>Boyer, E. L. (1990). Scholarship reconsidered: priorities of the professoriate. Princeton, NJ: The Carnegie Foundation for the Advancement of Teaching.</a:t>
            </a:r>
          </a:p>
          <a:p>
            <a:pPr defTabSz="4175915">
              <a:lnSpc>
                <a:spcPct val="110000"/>
              </a:lnSpc>
              <a:spcAft>
                <a:spcPts val="1800"/>
              </a:spcAft>
            </a:pPr>
            <a:r>
              <a:rPr lang="en-GB" sz="1400" dirty="0">
                <a:latin typeface="Calibri" panose="020F0502020204030204" pitchFamily="34" charset="0"/>
              </a:rPr>
              <a:t>Healey, M. (2000). Developing the Scholarship of Teaching in Higher Education: A discipline-based approach. Higher Education Research &amp; Development, 19(2), 169-189. doi: 10.1080/072943600445637</a:t>
            </a:r>
          </a:p>
          <a:p>
            <a:pPr defTabSz="4175915">
              <a:lnSpc>
                <a:spcPct val="110000"/>
              </a:lnSpc>
              <a:spcAft>
                <a:spcPts val="1800"/>
              </a:spcAft>
            </a:pPr>
            <a:r>
              <a:rPr lang="en-GB" sz="1400" dirty="0">
                <a:latin typeface="Calibri" panose="020F0502020204030204" pitchFamily="34" charset="0"/>
              </a:rPr>
              <a:t>Huber, M. T., &amp; Hutchings, P. (2005). The Advancement of Learning. Building the Teaching Commons. A Carnegie Foundation Report on the Scholarship of Teaching and Learning in Higher Education. The Carnegie Foundation For The Advancement Of Teaching. San Francisco: Jossey-Bass.</a:t>
            </a:r>
          </a:p>
          <a:p>
            <a:pPr defTabSz="4175915">
              <a:lnSpc>
                <a:spcPct val="110000"/>
              </a:lnSpc>
              <a:spcAft>
                <a:spcPts val="1800"/>
              </a:spcAft>
            </a:pPr>
            <a:r>
              <a:rPr lang="en-GB" sz="1400" dirty="0">
                <a:latin typeface="Calibri" panose="020F0502020204030204" pitchFamily="34" charset="0"/>
              </a:rPr>
              <a:t>Kanuka, H. (2011). Keeping the scholarship in the scholarship of teaching and learning. International Journal for the Scholarship of Teaching and Learning, 5(1), 3. </a:t>
            </a:r>
          </a:p>
          <a:p>
            <a:pPr defTabSz="4175915">
              <a:lnSpc>
                <a:spcPct val="110000"/>
              </a:lnSpc>
              <a:spcAft>
                <a:spcPts val="1800"/>
              </a:spcAft>
            </a:pPr>
            <a:r>
              <a:rPr lang="en-GB" sz="1400" dirty="0">
                <a:latin typeface="Calibri" panose="020F0502020204030204" pitchFamily="34" charset="0"/>
              </a:rPr>
              <a:t>Shulman, L. (1993). Teaching as community property (Vol. 25, pp. 6). Philadelphia: Taylor &amp; Francis Inc.</a:t>
            </a:r>
          </a:p>
          <a:p>
            <a:pPr defTabSz="4175915">
              <a:lnSpc>
                <a:spcPct val="110000"/>
              </a:lnSpc>
              <a:spcAft>
                <a:spcPts val="1800"/>
              </a:spcAft>
            </a:pPr>
            <a:r>
              <a:rPr lang="en-GB" sz="1400" dirty="0">
                <a:latin typeface="Calibri" panose="020F0502020204030204" pitchFamily="34" charset="0"/>
              </a:rPr>
              <a:t>Shulman, L. (2001). From Minsk to Pinsk: Why a scholarship of teaching and learning? Journal of the Scholarship of Teaching and Learning, 1(1), 48-53. </a:t>
            </a:r>
          </a:p>
          <a:p>
            <a:pPr defTabSz="4175915">
              <a:lnSpc>
                <a:spcPct val="110000"/>
              </a:lnSpc>
              <a:spcAft>
                <a:spcPts val="1800"/>
              </a:spcAft>
            </a:pPr>
            <a:r>
              <a:rPr lang="en-GB" sz="1400" dirty="0">
                <a:latin typeface="Calibri" panose="020F0502020204030204" pitchFamily="34" charset="0"/>
              </a:rPr>
              <a:t>Trigwell, K., Martin, E., Benjamin, J., &amp; Prosser, M. (2000). Scholarship of Teaching: A model. Higher Education Research &amp; Development, 19(2), 155-168. doi: 10.1080/072943600445628</a:t>
            </a:r>
          </a:p>
          <a:p>
            <a:pPr defTabSz="4175915">
              <a:lnSpc>
                <a:spcPct val="110000"/>
              </a:lnSpc>
              <a:spcAft>
                <a:spcPts val="1800"/>
              </a:spcAft>
            </a:pPr>
            <a:r>
              <a:rPr lang="en-GB" sz="1400" dirty="0">
                <a:latin typeface="Calibri" panose="020F0502020204030204" pitchFamily="34" charset="0"/>
              </a:rPr>
              <a:t>Weston, C. B., &amp; </a:t>
            </a:r>
            <a:r>
              <a:rPr lang="en-GB" sz="1400" dirty="0" smtClean="0">
                <a:latin typeface="Calibri" panose="020F0502020204030204" pitchFamily="34" charset="0"/>
              </a:rPr>
              <a:t>McAlpine, </a:t>
            </a:r>
            <a:r>
              <a:rPr lang="en-GB" sz="1400" dirty="0">
                <a:latin typeface="Calibri" panose="020F0502020204030204" pitchFamily="34" charset="0"/>
              </a:rPr>
              <a:t>L. (2001). Making Explicit the Development Toward the Scholarship of Teaching. New Directions for Teaching and Learning, 2001(86), 89-97. doi: 10.1002/tl.19</a:t>
            </a:r>
          </a:p>
          <a:p>
            <a:pPr defTabSz="4175915">
              <a:lnSpc>
                <a:spcPct val="110000"/>
              </a:lnSpc>
              <a:spcAft>
                <a:spcPts val="1800"/>
              </a:spcAft>
            </a:pPr>
            <a:r>
              <a:rPr lang="en-GB" sz="1400" dirty="0">
                <a:latin typeface="Calibri" panose="020F0502020204030204" pitchFamily="34" charset="0"/>
              </a:rPr>
              <a:t>Witman, P. D., &amp; Richlin, L. (2007). The Status of the Scholarship of Teaching and Learning in the Discipline. International Journal for the Scholarship of Teaching and Learning, 1(1), 14. </a:t>
            </a:r>
          </a:p>
        </p:txBody>
      </p:sp>
      <p:sp>
        <p:nvSpPr>
          <p:cNvPr id="13" name="Rectangle 8"/>
          <p:cNvSpPr>
            <a:spLocks noChangeArrowheads="1"/>
          </p:cNvSpPr>
          <p:nvPr/>
        </p:nvSpPr>
        <p:spPr bwMode="auto">
          <a:xfrm>
            <a:off x="1379077" y="11517302"/>
            <a:ext cx="12881958" cy="7013813"/>
          </a:xfrm>
          <a:prstGeom prst="rect">
            <a:avLst/>
          </a:prstGeom>
          <a:noFill/>
          <a:ln w="6350">
            <a:solidFill>
              <a:schemeClr val="tx1"/>
            </a:solidFill>
            <a:miter lim="800000"/>
            <a:headEnd/>
            <a:tailEnd/>
          </a:ln>
          <a:effectLst/>
        </p:spPr>
        <p:txBody>
          <a:bodyPr lIns="366107" tIns="183054" rIns="366107" bIns="183054"/>
          <a:lstStyle/>
          <a:p>
            <a:pPr defTabSz="4175915">
              <a:spcAft>
                <a:spcPts val="1800"/>
              </a:spcAft>
            </a:pPr>
            <a:r>
              <a:rPr lang="en-GB" sz="4800" b="1" dirty="0">
                <a:latin typeface="Calibri" panose="020F0502020204030204" pitchFamily="34" charset="0"/>
              </a:rPr>
              <a:t>An online community to support academics using group work</a:t>
            </a:r>
          </a:p>
          <a:p>
            <a:pPr defTabSz="4175915">
              <a:lnSpc>
                <a:spcPct val="110000"/>
              </a:lnSpc>
              <a:spcAft>
                <a:spcPct val="30000"/>
              </a:spcAft>
            </a:pPr>
            <a:r>
              <a:rPr lang="en-GB" dirty="0">
                <a:latin typeface="Calibri" panose="020F0502020204030204" pitchFamily="34" charset="0"/>
              </a:rPr>
              <a:t>I created an online community offering colleagues:</a:t>
            </a:r>
          </a:p>
          <a:p>
            <a:pPr marL="571500" indent="-571500" defTabSz="4175915">
              <a:lnSpc>
                <a:spcPct val="110000"/>
              </a:lnSpc>
              <a:spcAft>
                <a:spcPct val="30000"/>
              </a:spcAft>
              <a:buFont typeface="Arial" panose="020B0604020202020204" pitchFamily="34" charset="0"/>
              <a:buChar char="•"/>
            </a:pPr>
            <a:r>
              <a:rPr lang="en-GB" dirty="0" smtClean="0">
                <a:latin typeface="Calibri" panose="020F0502020204030204" pitchFamily="34" charset="0"/>
              </a:rPr>
              <a:t>academic </a:t>
            </a:r>
            <a:r>
              <a:rPr lang="en-GB" dirty="0">
                <a:latin typeface="Calibri" panose="020F0502020204030204" pitchFamily="34" charset="0"/>
              </a:rPr>
              <a:t>literature resource </a:t>
            </a:r>
            <a:r>
              <a:rPr lang="en-GB" dirty="0" smtClean="0">
                <a:latin typeface="Calibri" panose="020F0502020204030204" pitchFamily="34" charset="0"/>
              </a:rPr>
              <a:t>on student group work</a:t>
            </a:r>
            <a:endParaRPr lang="en-GB" dirty="0">
              <a:latin typeface="Calibri" panose="020F0502020204030204" pitchFamily="34" charset="0"/>
            </a:endParaRPr>
          </a:p>
          <a:p>
            <a:pPr marL="571500" indent="-571500" defTabSz="4175915">
              <a:lnSpc>
                <a:spcPct val="110000"/>
              </a:lnSpc>
              <a:spcAft>
                <a:spcPct val="30000"/>
              </a:spcAft>
              <a:buFont typeface="Arial" panose="020B0604020202020204" pitchFamily="34" charset="0"/>
              <a:buChar char="•"/>
            </a:pPr>
            <a:r>
              <a:rPr lang="en-GB" dirty="0">
                <a:latin typeface="Calibri" panose="020F0502020204030204" pitchFamily="34" charset="0"/>
              </a:rPr>
              <a:t>a means of sharing experiences/case studies </a:t>
            </a:r>
          </a:p>
          <a:p>
            <a:pPr marL="571500" indent="-571500" defTabSz="4175915">
              <a:lnSpc>
                <a:spcPct val="110000"/>
              </a:lnSpc>
              <a:spcAft>
                <a:spcPct val="30000"/>
              </a:spcAft>
              <a:buFont typeface="Arial" panose="020B0604020202020204" pitchFamily="34" charset="0"/>
              <a:buChar char="•"/>
            </a:pPr>
            <a:r>
              <a:rPr lang="en-GB" dirty="0">
                <a:latin typeface="Calibri" panose="020F0502020204030204" pitchFamily="34" charset="0"/>
              </a:rPr>
              <a:t>guidelines and advice resources for good practice</a:t>
            </a:r>
          </a:p>
          <a:p>
            <a:pPr marL="571500" indent="-571500" defTabSz="4175915">
              <a:lnSpc>
                <a:spcPct val="110000"/>
              </a:lnSpc>
              <a:spcAft>
                <a:spcPct val="30000"/>
              </a:spcAft>
              <a:buFont typeface="Arial" panose="020B0604020202020204" pitchFamily="34" charset="0"/>
              <a:buChar char="•"/>
            </a:pPr>
            <a:r>
              <a:rPr lang="en-GB" dirty="0">
                <a:latin typeface="Calibri" panose="020F0502020204030204" pitchFamily="34" charset="0"/>
              </a:rPr>
              <a:t>space for discussion through a forum</a:t>
            </a:r>
          </a:p>
          <a:p>
            <a:pPr marL="571500" indent="-571500" defTabSz="4175915">
              <a:lnSpc>
                <a:spcPct val="110000"/>
              </a:lnSpc>
              <a:spcAft>
                <a:spcPct val="30000"/>
              </a:spcAft>
              <a:buFont typeface="Arial" panose="020B0604020202020204" pitchFamily="34" charset="0"/>
              <a:buChar char="•"/>
            </a:pPr>
            <a:r>
              <a:rPr lang="en-GB" dirty="0">
                <a:latin typeface="Calibri" panose="020F0502020204030204" pitchFamily="34" charset="0"/>
              </a:rPr>
              <a:t>blog for </a:t>
            </a:r>
            <a:r>
              <a:rPr lang="en-GB" dirty="0" smtClean="0">
                <a:latin typeface="Calibri" panose="020F0502020204030204" pitchFamily="34" charset="0"/>
              </a:rPr>
              <a:t>reflective </a:t>
            </a:r>
            <a:r>
              <a:rPr lang="en-GB" dirty="0">
                <a:latin typeface="Calibri" panose="020F0502020204030204" pitchFamily="34" charset="0"/>
              </a:rPr>
              <a:t>thoughts  from participants</a:t>
            </a:r>
          </a:p>
          <a:p>
            <a:pPr defTabSz="4175915">
              <a:lnSpc>
                <a:spcPct val="110000"/>
              </a:lnSpc>
              <a:spcAft>
                <a:spcPct val="30000"/>
              </a:spcAft>
            </a:pPr>
            <a:endParaRPr lang="en-GB" dirty="0">
              <a:latin typeface="Calibri" panose="020F0502020204030204"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6.0&quot;&gt;&lt;object type=&quot;1&quot; unique_id=&quot;10001&quot;&gt;&lt;object type=&quot;8&quot; unique_id=&quot;10035&quot;&gt;&lt;/object&gt;&lt;object type=&quot;2&quot; unique_id=&quot;10036&quot;&gt;&lt;object type=&quot;3&quot; unique_id=&quot;10037&quot;&gt;&lt;property id=&quot;20148&quot; value=&quot;5&quot;/&gt;&lt;property id=&quot;20300&quot; value=&quot;Slide 1&quot;/&gt;&lt;property id=&quot;20307&quot; value=&quot;256&quot;/&gt;&lt;/object&gt;&lt;/object&gt;&lt;/object&gt;&lt;/database&gt;"/>
</p:tagLst>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777777"/>
      </a:lt2>
      <a:accent1>
        <a:srgbClr val="DDDDDD"/>
      </a:accent1>
      <a:accent2>
        <a:srgbClr val="33CCCC"/>
      </a:accent2>
      <a:accent3>
        <a:srgbClr val="FFFFFF"/>
      </a:accent3>
      <a:accent4>
        <a:srgbClr val="000000"/>
      </a:accent4>
      <a:accent5>
        <a:srgbClr val="EBEBEB"/>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777777"/>
        </a:lt2>
        <a:accent1>
          <a:srgbClr val="DDDDDD"/>
        </a:accent1>
        <a:accent2>
          <a:srgbClr val="33CCCC"/>
        </a:accent2>
        <a:accent3>
          <a:srgbClr val="FFFFFF"/>
        </a:accent3>
        <a:accent4>
          <a:srgbClr val="000000"/>
        </a:accent4>
        <a:accent5>
          <a:srgbClr val="EBEBEB"/>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285</TotalTime>
  <Words>982</Words>
  <Application>Microsoft Office PowerPoint</Application>
  <PresentationFormat>Custom</PresentationFormat>
  <Paragraphs>40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University of Leicester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Stuart Johnson</dc:creator>
  <cp:lastModifiedBy>Neil Percval</cp:lastModifiedBy>
  <cp:revision>28</cp:revision>
  <dcterms:created xsi:type="dcterms:W3CDTF">2007-03-05T14:13:19Z</dcterms:created>
  <dcterms:modified xsi:type="dcterms:W3CDTF">2015-03-21T23:40:46Z</dcterms:modified>
</cp:coreProperties>
</file>