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6" r:id="rId1"/>
  </p:sldMasterIdLst>
  <p:notesMasterIdLst>
    <p:notesMasterId r:id="rId3"/>
  </p:notesMasterIdLst>
  <p:handoutMasterIdLst>
    <p:handoutMasterId r:id="rId4"/>
  </p:handoutMasterIdLst>
  <p:sldIdLst>
    <p:sldId id="258" r:id="rId2"/>
  </p:sldIdLst>
  <p:sldSz cx="42808525" cy="30279975"/>
  <p:notesSz cx="6858000" cy="9715500"/>
  <p:defaultTextStyle>
    <a:defPPr>
      <a:defRPr lang="en-US"/>
    </a:defPPr>
    <a:lvl1pPr algn="l" rtl="0" eaLnBrk="0" fontAlgn="base" hangingPunct="0">
      <a:spcBef>
        <a:spcPct val="0"/>
      </a:spcBef>
      <a:spcAft>
        <a:spcPct val="0"/>
      </a:spcAft>
      <a:defRPr sz="800" kern="1200">
        <a:solidFill>
          <a:schemeClr val="tx1"/>
        </a:solidFill>
        <a:latin typeface="Arial" charset="0"/>
        <a:ea typeface="+mn-ea"/>
        <a:cs typeface="+mn-cs"/>
      </a:defRPr>
    </a:lvl1pPr>
    <a:lvl2pPr marL="431800" indent="25400" algn="l" rtl="0" eaLnBrk="0" fontAlgn="base" hangingPunct="0">
      <a:spcBef>
        <a:spcPct val="0"/>
      </a:spcBef>
      <a:spcAft>
        <a:spcPct val="0"/>
      </a:spcAft>
      <a:defRPr sz="800" kern="1200">
        <a:solidFill>
          <a:schemeClr val="tx1"/>
        </a:solidFill>
        <a:latin typeface="Arial" charset="0"/>
        <a:ea typeface="+mn-ea"/>
        <a:cs typeface="+mn-cs"/>
      </a:defRPr>
    </a:lvl2pPr>
    <a:lvl3pPr marL="863600" indent="50800" algn="l" rtl="0" eaLnBrk="0" fontAlgn="base" hangingPunct="0">
      <a:spcBef>
        <a:spcPct val="0"/>
      </a:spcBef>
      <a:spcAft>
        <a:spcPct val="0"/>
      </a:spcAft>
      <a:defRPr sz="800" kern="1200">
        <a:solidFill>
          <a:schemeClr val="tx1"/>
        </a:solidFill>
        <a:latin typeface="Arial" charset="0"/>
        <a:ea typeface="+mn-ea"/>
        <a:cs typeface="+mn-cs"/>
      </a:defRPr>
    </a:lvl3pPr>
    <a:lvl4pPr marL="1295400" indent="76200" algn="l" rtl="0" eaLnBrk="0" fontAlgn="base" hangingPunct="0">
      <a:spcBef>
        <a:spcPct val="0"/>
      </a:spcBef>
      <a:spcAft>
        <a:spcPct val="0"/>
      </a:spcAft>
      <a:defRPr sz="800" kern="1200">
        <a:solidFill>
          <a:schemeClr val="tx1"/>
        </a:solidFill>
        <a:latin typeface="Arial" charset="0"/>
        <a:ea typeface="+mn-ea"/>
        <a:cs typeface="+mn-cs"/>
      </a:defRPr>
    </a:lvl4pPr>
    <a:lvl5pPr marL="1727200" indent="101600" algn="l" rtl="0" eaLnBrk="0" fontAlgn="base" hangingPunct="0">
      <a:spcBef>
        <a:spcPct val="0"/>
      </a:spcBef>
      <a:spcAft>
        <a:spcPct val="0"/>
      </a:spcAft>
      <a:defRPr sz="800" kern="1200">
        <a:solidFill>
          <a:schemeClr val="tx1"/>
        </a:solidFill>
        <a:latin typeface="Arial" charset="0"/>
        <a:ea typeface="+mn-ea"/>
        <a:cs typeface="+mn-cs"/>
      </a:defRPr>
    </a:lvl5pPr>
    <a:lvl6pPr marL="2286000" algn="l" defTabSz="914400" rtl="0" eaLnBrk="1" latinLnBrk="0" hangingPunct="1">
      <a:defRPr sz="800" kern="1200">
        <a:solidFill>
          <a:schemeClr val="tx1"/>
        </a:solidFill>
        <a:latin typeface="Arial" charset="0"/>
        <a:ea typeface="+mn-ea"/>
        <a:cs typeface="+mn-cs"/>
      </a:defRPr>
    </a:lvl6pPr>
    <a:lvl7pPr marL="2743200" algn="l" defTabSz="914400" rtl="0" eaLnBrk="1" latinLnBrk="0" hangingPunct="1">
      <a:defRPr sz="800" kern="1200">
        <a:solidFill>
          <a:schemeClr val="tx1"/>
        </a:solidFill>
        <a:latin typeface="Arial" charset="0"/>
        <a:ea typeface="+mn-ea"/>
        <a:cs typeface="+mn-cs"/>
      </a:defRPr>
    </a:lvl7pPr>
    <a:lvl8pPr marL="3200400" algn="l" defTabSz="914400" rtl="0" eaLnBrk="1" latinLnBrk="0" hangingPunct="1">
      <a:defRPr sz="800" kern="1200">
        <a:solidFill>
          <a:schemeClr val="tx1"/>
        </a:solidFill>
        <a:latin typeface="Arial" charset="0"/>
        <a:ea typeface="+mn-ea"/>
        <a:cs typeface="+mn-cs"/>
      </a:defRPr>
    </a:lvl8pPr>
    <a:lvl9pPr marL="3657600" algn="l" defTabSz="914400" rtl="0" eaLnBrk="1" latinLnBrk="0" hangingPunct="1">
      <a:defRPr sz="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1322">
          <p15:clr>
            <a:srgbClr val="A4A3A4"/>
          </p15:clr>
        </p15:guide>
        <p15:guide id="2" pos="13483">
          <p15:clr>
            <a:srgbClr val="A4A3A4"/>
          </p15:clr>
        </p15:guide>
      </p15:sldGuideLst>
    </p:ext>
    <p:ext uri="{2D200454-40CA-4A62-9FC3-DE9A4176ACB9}">
      <p15:notesGuideLst xmlns:p15="http://schemas.microsoft.com/office/powerpoint/2012/main">
        <p15:guide id="1" orient="horz" pos="306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us Sim" initials="J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449"/>
    <a:srgbClr val="000066"/>
    <a:srgbClr val="0000FF"/>
    <a:srgbClr val="C5D8FF"/>
    <a:srgbClr val="E5F5FF"/>
    <a:srgbClr val="6699FF"/>
    <a:srgbClr val="CCECFF"/>
    <a:srgbClr val="333399"/>
    <a:srgbClr val="BFF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5414" autoAdjust="0"/>
  </p:normalViewPr>
  <p:slideViewPr>
    <p:cSldViewPr snapToGrid="0">
      <p:cViewPr varScale="1">
        <p:scale>
          <a:sx n="21" d="100"/>
          <a:sy n="21" d="100"/>
        </p:scale>
        <p:origin x="1608" y="36"/>
      </p:cViewPr>
      <p:guideLst>
        <p:guide orient="horz" pos="11322"/>
        <p:guide pos="134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098" y="-84"/>
      </p:cViewPr>
      <p:guideLst>
        <p:guide orient="horz" pos="306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GB"/>
          </a:p>
        </p:txBody>
      </p:sp>
      <p:sp>
        <p:nvSpPr>
          <p:cNvPr id="10243" name="Rectangle 3"/>
          <p:cNvSpPr>
            <a:spLocks noGrp="1" noChangeArrowheads="1"/>
          </p:cNvSpPr>
          <p:nvPr>
            <p:ph type="dt" sz="quarter" idx="1"/>
          </p:nvPr>
        </p:nvSpPr>
        <p:spPr bwMode="auto">
          <a:xfrm>
            <a:off x="388620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GB"/>
          </a:p>
        </p:txBody>
      </p:sp>
      <p:sp>
        <p:nvSpPr>
          <p:cNvPr id="10244" name="Rectangle 4"/>
          <p:cNvSpPr>
            <a:spLocks noGrp="1" noChangeArrowheads="1"/>
          </p:cNvSpPr>
          <p:nvPr>
            <p:ph type="ftr" sz="quarter" idx="2"/>
          </p:nvPr>
        </p:nvSpPr>
        <p:spPr bwMode="auto">
          <a:xfrm>
            <a:off x="0" y="9229726"/>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GB"/>
          </a:p>
        </p:txBody>
      </p:sp>
      <p:sp>
        <p:nvSpPr>
          <p:cNvPr id="10245" name="Rectangle 5"/>
          <p:cNvSpPr>
            <a:spLocks noGrp="1" noChangeArrowheads="1"/>
          </p:cNvSpPr>
          <p:nvPr>
            <p:ph type="sldNum" sz="quarter" idx="3"/>
          </p:nvPr>
        </p:nvSpPr>
        <p:spPr bwMode="auto">
          <a:xfrm>
            <a:off x="3886200" y="9229726"/>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51B742DB-903A-4BD1-A912-972F9DC4008D}" type="slidenum">
              <a:rPr lang="en-GB"/>
              <a:pPr>
                <a:defRPr/>
              </a:pPr>
              <a:t>‹#›</a:t>
            </a:fld>
            <a:endParaRPr lang="en-GB"/>
          </a:p>
        </p:txBody>
      </p:sp>
    </p:spTree>
    <p:extLst>
      <p:ext uri="{BB962C8B-B14F-4D97-AF65-F5344CB8AC3E}">
        <p14:creationId xmlns:p14="http://schemas.microsoft.com/office/powerpoint/2010/main" val="2950032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854075" y="728663"/>
            <a:ext cx="5149850" cy="364331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614863"/>
            <a:ext cx="5029200" cy="4371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229726"/>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3079" name="Rectangle 7"/>
          <p:cNvSpPr>
            <a:spLocks noGrp="1" noChangeArrowheads="1"/>
          </p:cNvSpPr>
          <p:nvPr>
            <p:ph type="sldNum" sz="quarter" idx="5"/>
          </p:nvPr>
        </p:nvSpPr>
        <p:spPr bwMode="auto">
          <a:xfrm>
            <a:off x="3886200" y="9229726"/>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0A0E5CBA-716C-4A5C-B1CB-6CB59363CE15}" type="slidenum">
              <a:rPr lang="en-US"/>
              <a:pPr>
                <a:defRPr/>
              </a:pPr>
              <a:t>‹#›</a:t>
            </a:fld>
            <a:endParaRPr lang="en-US"/>
          </a:p>
        </p:txBody>
      </p:sp>
    </p:spTree>
    <p:extLst>
      <p:ext uri="{BB962C8B-B14F-4D97-AF65-F5344CB8AC3E}">
        <p14:creationId xmlns:p14="http://schemas.microsoft.com/office/powerpoint/2010/main" val="1528681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charset="0"/>
        <a:ea typeface="+mn-ea"/>
        <a:cs typeface="+mn-cs"/>
      </a:defRPr>
    </a:lvl1pPr>
    <a:lvl2pPr marL="431800" algn="l" rtl="0" eaLnBrk="0" fontAlgn="base" hangingPunct="0">
      <a:spcBef>
        <a:spcPct val="30000"/>
      </a:spcBef>
      <a:spcAft>
        <a:spcPct val="0"/>
      </a:spcAft>
      <a:defRPr sz="1100" kern="1200">
        <a:solidFill>
          <a:schemeClr val="tx1"/>
        </a:solidFill>
        <a:latin typeface="Times New Roman" charset="0"/>
        <a:ea typeface="+mn-ea"/>
        <a:cs typeface="+mn-cs"/>
      </a:defRPr>
    </a:lvl2pPr>
    <a:lvl3pPr marL="863600" algn="l" rtl="0" eaLnBrk="0" fontAlgn="base" hangingPunct="0">
      <a:spcBef>
        <a:spcPct val="30000"/>
      </a:spcBef>
      <a:spcAft>
        <a:spcPct val="0"/>
      </a:spcAft>
      <a:defRPr sz="1100" kern="1200">
        <a:solidFill>
          <a:schemeClr val="tx1"/>
        </a:solidFill>
        <a:latin typeface="Times New Roman" charset="0"/>
        <a:ea typeface="+mn-ea"/>
        <a:cs typeface="+mn-cs"/>
      </a:defRPr>
    </a:lvl3pPr>
    <a:lvl4pPr marL="1295400" algn="l" rtl="0" eaLnBrk="0" fontAlgn="base" hangingPunct="0">
      <a:spcBef>
        <a:spcPct val="30000"/>
      </a:spcBef>
      <a:spcAft>
        <a:spcPct val="0"/>
      </a:spcAft>
      <a:defRPr sz="1100" kern="1200">
        <a:solidFill>
          <a:schemeClr val="tx1"/>
        </a:solidFill>
        <a:latin typeface="Times New Roman" charset="0"/>
        <a:ea typeface="+mn-ea"/>
        <a:cs typeface="+mn-cs"/>
      </a:defRPr>
    </a:lvl4pPr>
    <a:lvl5pPr marL="1727200" algn="l" rtl="0" eaLnBrk="0" fontAlgn="base" hangingPunct="0">
      <a:spcBef>
        <a:spcPct val="30000"/>
      </a:spcBef>
      <a:spcAft>
        <a:spcPct val="0"/>
      </a:spcAft>
      <a:defRPr sz="1100" kern="1200">
        <a:solidFill>
          <a:schemeClr val="tx1"/>
        </a:solidFill>
        <a:latin typeface="Times New Roman" charset="0"/>
        <a:ea typeface="+mn-ea"/>
        <a:cs typeface="+mn-cs"/>
      </a:defRPr>
    </a:lvl5pPr>
    <a:lvl6pPr marL="2160041" algn="l" defTabSz="864017" rtl="0" eaLnBrk="1" latinLnBrk="0" hangingPunct="1">
      <a:defRPr sz="1100" kern="1200">
        <a:solidFill>
          <a:schemeClr val="tx1"/>
        </a:solidFill>
        <a:latin typeface="+mn-lt"/>
        <a:ea typeface="+mn-ea"/>
        <a:cs typeface="+mn-cs"/>
      </a:defRPr>
    </a:lvl6pPr>
    <a:lvl7pPr marL="2592050" algn="l" defTabSz="864017" rtl="0" eaLnBrk="1" latinLnBrk="0" hangingPunct="1">
      <a:defRPr sz="1100" kern="1200">
        <a:solidFill>
          <a:schemeClr val="tx1"/>
        </a:solidFill>
        <a:latin typeface="+mn-lt"/>
        <a:ea typeface="+mn-ea"/>
        <a:cs typeface="+mn-cs"/>
      </a:defRPr>
    </a:lvl7pPr>
    <a:lvl8pPr marL="3024058" algn="l" defTabSz="864017" rtl="0" eaLnBrk="1" latinLnBrk="0" hangingPunct="1">
      <a:defRPr sz="1100" kern="1200">
        <a:solidFill>
          <a:schemeClr val="tx1"/>
        </a:solidFill>
        <a:latin typeface="+mn-lt"/>
        <a:ea typeface="+mn-ea"/>
        <a:cs typeface="+mn-cs"/>
      </a:defRPr>
    </a:lvl8pPr>
    <a:lvl9pPr marL="3456066" algn="l" defTabSz="86401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CB2A8298-BF13-40FE-BD8C-EDE92CC21EC2}" type="slidenum">
              <a:rPr lang="en-US" smtClean="0"/>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640" y="9406425"/>
            <a:ext cx="36387246" cy="6490569"/>
          </a:xfrm>
        </p:spPr>
        <p:txBody>
          <a:bodyPr/>
          <a:lstStyle/>
          <a:p>
            <a:r>
              <a:rPr lang="en-US"/>
              <a:t>Click to edit Master title style</a:t>
            </a:r>
          </a:p>
        </p:txBody>
      </p:sp>
      <p:sp>
        <p:nvSpPr>
          <p:cNvPr id="3" name="Subtitle 2"/>
          <p:cNvSpPr>
            <a:spLocks noGrp="1"/>
          </p:cNvSpPr>
          <p:nvPr>
            <p:ph type="subTitle" idx="1"/>
          </p:nvPr>
        </p:nvSpPr>
        <p:spPr>
          <a:xfrm>
            <a:off x="6421279" y="17158652"/>
            <a:ext cx="29965968" cy="7738216"/>
          </a:xfrm>
        </p:spPr>
        <p:txBody>
          <a:bodyPr/>
          <a:lstStyle>
            <a:lvl1pPr marL="0" indent="0" algn="ctr">
              <a:buNone/>
              <a:defRPr>
                <a:solidFill>
                  <a:schemeClr val="tx1">
                    <a:tint val="75000"/>
                  </a:schemeClr>
                </a:solidFill>
              </a:defRPr>
            </a:lvl1pPr>
            <a:lvl2pPr marL="2087804" indent="0" algn="ctr">
              <a:buNone/>
              <a:defRPr>
                <a:solidFill>
                  <a:schemeClr val="tx1">
                    <a:tint val="75000"/>
                  </a:schemeClr>
                </a:solidFill>
              </a:defRPr>
            </a:lvl2pPr>
            <a:lvl3pPr marL="4175613" indent="0" algn="ctr">
              <a:buNone/>
              <a:defRPr>
                <a:solidFill>
                  <a:schemeClr val="tx1">
                    <a:tint val="75000"/>
                  </a:schemeClr>
                </a:solidFill>
              </a:defRPr>
            </a:lvl3pPr>
            <a:lvl4pPr marL="6263417" indent="0" algn="ctr">
              <a:buNone/>
              <a:defRPr>
                <a:solidFill>
                  <a:schemeClr val="tx1">
                    <a:tint val="75000"/>
                  </a:schemeClr>
                </a:solidFill>
              </a:defRPr>
            </a:lvl4pPr>
            <a:lvl5pPr marL="8351221" indent="0" algn="ctr">
              <a:buNone/>
              <a:defRPr>
                <a:solidFill>
                  <a:schemeClr val="tx1">
                    <a:tint val="75000"/>
                  </a:schemeClr>
                </a:solidFill>
              </a:defRPr>
            </a:lvl5pPr>
            <a:lvl6pPr marL="10439030" indent="0" algn="ctr">
              <a:buNone/>
              <a:defRPr>
                <a:solidFill>
                  <a:schemeClr val="tx1">
                    <a:tint val="75000"/>
                  </a:schemeClr>
                </a:solidFill>
              </a:defRPr>
            </a:lvl6pPr>
            <a:lvl7pPr marL="12526834" indent="0" algn="ctr">
              <a:buNone/>
              <a:defRPr>
                <a:solidFill>
                  <a:schemeClr val="tx1">
                    <a:tint val="75000"/>
                  </a:schemeClr>
                </a:solidFill>
              </a:defRPr>
            </a:lvl7pPr>
            <a:lvl8pPr marL="14614639" indent="0" algn="ctr">
              <a:buNone/>
              <a:defRPr>
                <a:solidFill>
                  <a:schemeClr val="tx1">
                    <a:tint val="75000"/>
                  </a:schemeClr>
                </a:solidFill>
              </a:defRPr>
            </a:lvl8pPr>
            <a:lvl9pPr marL="167024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29BF544-6F1A-46AA-8363-A6E9B99DB1A6}"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4878503-ACB8-4E5E-83A0-1AF3256E545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5303730" y="5355072"/>
            <a:ext cx="45090158" cy="11407560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18391" y="5355072"/>
            <a:ext cx="134571871" cy="114075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4B743D9-C40B-4220-B252-53E42535D3F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996560-29EC-4BB0-BC14-DB401A98D87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579" y="19457695"/>
            <a:ext cx="36387246" cy="6013939"/>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381579" y="12833952"/>
            <a:ext cx="36387246" cy="6623742"/>
          </a:xfrm>
        </p:spPr>
        <p:txBody>
          <a:bodyPr anchor="b"/>
          <a:lstStyle>
            <a:lvl1pPr marL="0" indent="0">
              <a:buNone/>
              <a:defRPr sz="9100">
                <a:solidFill>
                  <a:schemeClr val="tx1">
                    <a:tint val="75000"/>
                  </a:schemeClr>
                </a:solidFill>
              </a:defRPr>
            </a:lvl1pPr>
            <a:lvl2pPr marL="2087804" indent="0">
              <a:buNone/>
              <a:defRPr sz="8200">
                <a:solidFill>
                  <a:schemeClr val="tx1">
                    <a:tint val="75000"/>
                  </a:schemeClr>
                </a:solidFill>
              </a:defRPr>
            </a:lvl2pPr>
            <a:lvl3pPr marL="4175613" indent="0">
              <a:buNone/>
              <a:defRPr sz="7300">
                <a:solidFill>
                  <a:schemeClr val="tx1">
                    <a:tint val="75000"/>
                  </a:schemeClr>
                </a:solidFill>
              </a:defRPr>
            </a:lvl3pPr>
            <a:lvl4pPr marL="6263417" indent="0">
              <a:buNone/>
              <a:defRPr sz="6400">
                <a:solidFill>
                  <a:schemeClr val="tx1">
                    <a:tint val="75000"/>
                  </a:schemeClr>
                </a:solidFill>
              </a:defRPr>
            </a:lvl4pPr>
            <a:lvl5pPr marL="8351221" indent="0">
              <a:buNone/>
              <a:defRPr sz="6400">
                <a:solidFill>
                  <a:schemeClr val="tx1">
                    <a:tint val="75000"/>
                  </a:schemeClr>
                </a:solidFill>
              </a:defRPr>
            </a:lvl5pPr>
            <a:lvl6pPr marL="10439030" indent="0">
              <a:buNone/>
              <a:defRPr sz="6400">
                <a:solidFill>
                  <a:schemeClr val="tx1">
                    <a:tint val="75000"/>
                  </a:schemeClr>
                </a:solidFill>
              </a:defRPr>
            </a:lvl6pPr>
            <a:lvl7pPr marL="12526834" indent="0">
              <a:buNone/>
              <a:defRPr sz="6400">
                <a:solidFill>
                  <a:schemeClr val="tx1">
                    <a:tint val="75000"/>
                  </a:schemeClr>
                </a:solidFill>
              </a:defRPr>
            </a:lvl7pPr>
            <a:lvl8pPr marL="14614639" indent="0">
              <a:buNone/>
              <a:defRPr sz="6400">
                <a:solidFill>
                  <a:schemeClr val="tx1">
                    <a:tint val="75000"/>
                  </a:schemeClr>
                </a:solidFill>
              </a:defRPr>
            </a:lvl8pPr>
            <a:lvl9pPr marL="16702447"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ADC8C7-D7AF-473F-B37E-088F3D41B835}"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018391" y="31198189"/>
            <a:ext cx="89831017" cy="88232483"/>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0562876" y="31198189"/>
            <a:ext cx="89831012" cy="88232483"/>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7CC71C-D02A-4FC2-A008-F47883AF3623}"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0426" y="1212603"/>
            <a:ext cx="38527673" cy="504666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40426" y="6777950"/>
            <a:ext cx="18914533" cy="2824727"/>
          </a:xfrm>
        </p:spPr>
        <p:txBody>
          <a:bodyPr anchor="b"/>
          <a:lstStyle>
            <a:lvl1pPr marL="0" indent="0">
              <a:buNone/>
              <a:defRPr sz="11000" b="1"/>
            </a:lvl1pPr>
            <a:lvl2pPr marL="2087804" indent="0">
              <a:buNone/>
              <a:defRPr sz="9100" b="1"/>
            </a:lvl2pPr>
            <a:lvl3pPr marL="4175613" indent="0">
              <a:buNone/>
              <a:defRPr sz="8200" b="1"/>
            </a:lvl3pPr>
            <a:lvl4pPr marL="6263417" indent="0">
              <a:buNone/>
              <a:defRPr sz="7300" b="1"/>
            </a:lvl4pPr>
            <a:lvl5pPr marL="8351221" indent="0">
              <a:buNone/>
              <a:defRPr sz="7300" b="1"/>
            </a:lvl5pPr>
            <a:lvl6pPr marL="10439030" indent="0">
              <a:buNone/>
              <a:defRPr sz="7300" b="1"/>
            </a:lvl6pPr>
            <a:lvl7pPr marL="12526834" indent="0">
              <a:buNone/>
              <a:defRPr sz="7300" b="1"/>
            </a:lvl7pPr>
            <a:lvl8pPr marL="14614639" indent="0">
              <a:buNone/>
              <a:defRPr sz="7300" b="1"/>
            </a:lvl8pPr>
            <a:lvl9pPr marL="16702447" indent="0">
              <a:buNone/>
              <a:defRPr sz="7300" b="1"/>
            </a:lvl9pPr>
          </a:lstStyle>
          <a:p>
            <a:pPr lvl="0"/>
            <a:r>
              <a:rPr lang="en-US"/>
              <a:t>Click to edit Master text styles</a:t>
            </a:r>
          </a:p>
        </p:txBody>
      </p:sp>
      <p:sp>
        <p:nvSpPr>
          <p:cNvPr id="4" name="Content Placeholder 3"/>
          <p:cNvSpPr>
            <a:spLocks noGrp="1"/>
          </p:cNvSpPr>
          <p:nvPr>
            <p:ph sz="half" idx="2"/>
          </p:nvPr>
        </p:nvSpPr>
        <p:spPr>
          <a:xfrm>
            <a:off x="2140426" y="9602677"/>
            <a:ext cx="18914533" cy="17446034"/>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1746143" y="6777950"/>
            <a:ext cx="18921963" cy="2824727"/>
          </a:xfrm>
        </p:spPr>
        <p:txBody>
          <a:bodyPr anchor="b"/>
          <a:lstStyle>
            <a:lvl1pPr marL="0" indent="0">
              <a:buNone/>
              <a:defRPr sz="11000" b="1"/>
            </a:lvl1pPr>
            <a:lvl2pPr marL="2087804" indent="0">
              <a:buNone/>
              <a:defRPr sz="9100" b="1"/>
            </a:lvl2pPr>
            <a:lvl3pPr marL="4175613" indent="0">
              <a:buNone/>
              <a:defRPr sz="8200" b="1"/>
            </a:lvl3pPr>
            <a:lvl4pPr marL="6263417" indent="0">
              <a:buNone/>
              <a:defRPr sz="7300" b="1"/>
            </a:lvl4pPr>
            <a:lvl5pPr marL="8351221" indent="0">
              <a:buNone/>
              <a:defRPr sz="7300" b="1"/>
            </a:lvl5pPr>
            <a:lvl6pPr marL="10439030" indent="0">
              <a:buNone/>
              <a:defRPr sz="7300" b="1"/>
            </a:lvl6pPr>
            <a:lvl7pPr marL="12526834" indent="0">
              <a:buNone/>
              <a:defRPr sz="7300" b="1"/>
            </a:lvl7pPr>
            <a:lvl8pPr marL="14614639" indent="0">
              <a:buNone/>
              <a:defRPr sz="7300" b="1"/>
            </a:lvl8pPr>
            <a:lvl9pPr marL="16702447" indent="0">
              <a:buNone/>
              <a:defRPr sz="7300" b="1"/>
            </a:lvl9pPr>
          </a:lstStyle>
          <a:p>
            <a:pPr lvl="0"/>
            <a:r>
              <a:rPr lang="en-US"/>
              <a:t>Click to edit Master text styles</a:t>
            </a:r>
          </a:p>
        </p:txBody>
      </p:sp>
      <p:sp>
        <p:nvSpPr>
          <p:cNvPr id="6" name="Content Placeholder 5"/>
          <p:cNvSpPr>
            <a:spLocks noGrp="1"/>
          </p:cNvSpPr>
          <p:nvPr>
            <p:ph sz="quarter" idx="4"/>
          </p:nvPr>
        </p:nvSpPr>
        <p:spPr>
          <a:xfrm>
            <a:off x="21746143" y="9602677"/>
            <a:ext cx="18921963" cy="17446034"/>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9446222-9A8D-45EB-AEB5-C6FEBDBB51CC}"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01AA1BA-1B98-4089-8E72-65E5E2A2D94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310DCC6-1B4F-4646-8F28-91F76D081D1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0428" y="1205591"/>
            <a:ext cx="14083710" cy="5130774"/>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6736944" y="1205598"/>
            <a:ext cx="23931155" cy="2584312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40428" y="6336367"/>
            <a:ext cx="14083710" cy="20712346"/>
          </a:xfrm>
        </p:spPr>
        <p:txBody>
          <a:bodyPr/>
          <a:lstStyle>
            <a:lvl1pPr marL="0" indent="0">
              <a:buNone/>
              <a:defRPr sz="6400"/>
            </a:lvl1pPr>
            <a:lvl2pPr marL="2087804" indent="0">
              <a:buNone/>
              <a:defRPr sz="5500"/>
            </a:lvl2pPr>
            <a:lvl3pPr marL="4175613" indent="0">
              <a:buNone/>
              <a:defRPr sz="4600"/>
            </a:lvl3pPr>
            <a:lvl4pPr marL="6263417" indent="0">
              <a:buNone/>
              <a:defRPr sz="4100"/>
            </a:lvl4pPr>
            <a:lvl5pPr marL="8351221" indent="0">
              <a:buNone/>
              <a:defRPr sz="4100"/>
            </a:lvl5pPr>
            <a:lvl6pPr marL="10439030" indent="0">
              <a:buNone/>
              <a:defRPr sz="4100"/>
            </a:lvl6pPr>
            <a:lvl7pPr marL="12526834" indent="0">
              <a:buNone/>
              <a:defRPr sz="4100"/>
            </a:lvl7pPr>
            <a:lvl8pPr marL="14614639" indent="0">
              <a:buNone/>
              <a:defRPr sz="4100"/>
            </a:lvl8pPr>
            <a:lvl9pPr marL="16702447" indent="0">
              <a:buNone/>
              <a:defRPr sz="41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0B5ADED-1398-4964-BE92-FA608435CA03}"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771" y="21195982"/>
            <a:ext cx="25685115" cy="2502306"/>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390771" y="2705572"/>
            <a:ext cx="25685115" cy="18167985"/>
          </a:xfrm>
        </p:spPr>
        <p:txBody>
          <a:bodyPr/>
          <a:lstStyle>
            <a:lvl1pPr marL="0" indent="0">
              <a:buNone/>
              <a:defRPr sz="14600"/>
            </a:lvl1pPr>
            <a:lvl2pPr marL="2087804" indent="0">
              <a:buNone/>
              <a:defRPr sz="12800"/>
            </a:lvl2pPr>
            <a:lvl3pPr marL="4175613" indent="0">
              <a:buNone/>
              <a:defRPr sz="11000"/>
            </a:lvl3pPr>
            <a:lvl4pPr marL="6263417" indent="0">
              <a:buNone/>
              <a:defRPr sz="9100"/>
            </a:lvl4pPr>
            <a:lvl5pPr marL="8351221" indent="0">
              <a:buNone/>
              <a:defRPr sz="9100"/>
            </a:lvl5pPr>
            <a:lvl6pPr marL="10439030" indent="0">
              <a:buNone/>
              <a:defRPr sz="9100"/>
            </a:lvl6pPr>
            <a:lvl7pPr marL="12526834" indent="0">
              <a:buNone/>
              <a:defRPr sz="9100"/>
            </a:lvl7pPr>
            <a:lvl8pPr marL="14614639" indent="0">
              <a:buNone/>
              <a:defRPr sz="9100"/>
            </a:lvl8pPr>
            <a:lvl9pPr marL="16702447" indent="0">
              <a:buNone/>
              <a:defRPr sz="9100"/>
            </a:lvl9pPr>
          </a:lstStyle>
          <a:p>
            <a:endParaRPr lang="en-US"/>
          </a:p>
        </p:txBody>
      </p:sp>
      <p:sp>
        <p:nvSpPr>
          <p:cNvPr id="4" name="Text Placeholder 3"/>
          <p:cNvSpPr>
            <a:spLocks noGrp="1"/>
          </p:cNvSpPr>
          <p:nvPr>
            <p:ph type="body" sz="half" idx="2"/>
          </p:nvPr>
        </p:nvSpPr>
        <p:spPr>
          <a:xfrm>
            <a:off x="8390771" y="23698288"/>
            <a:ext cx="25685115" cy="3553689"/>
          </a:xfrm>
        </p:spPr>
        <p:txBody>
          <a:bodyPr/>
          <a:lstStyle>
            <a:lvl1pPr marL="0" indent="0">
              <a:buNone/>
              <a:defRPr sz="6400"/>
            </a:lvl1pPr>
            <a:lvl2pPr marL="2087804" indent="0">
              <a:buNone/>
              <a:defRPr sz="5500"/>
            </a:lvl2pPr>
            <a:lvl3pPr marL="4175613" indent="0">
              <a:buNone/>
              <a:defRPr sz="4600"/>
            </a:lvl3pPr>
            <a:lvl4pPr marL="6263417" indent="0">
              <a:buNone/>
              <a:defRPr sz="4100"/>
            </a:lvl4pPr>
            <a:lvl5pPr marL="8351221" indent="0">
              <a:buNone/>
              <a:defRPr sz="4100"/>
            </a:lvl5pPr>
            <a:lvl6pPr marL="10439030" indent="0">
              <a:buNone/>
              <a:defRPr sz="4100"/>
            </a:lvl6pPr>
            <a:lvl7pPr marL="12526834" indent="0">
              <a:buNone/>
              <a:defRPr sz="4100"/>
            </a:lvl7pPr>
            <a:lvl8pPr marL="14614639" indent="0">
              <a:buNone/>
              <a:defRPr sz="4100"/>
            </a:lvl8pPr>
            <a:lvl9pPr marL="16702447" indent="0">
              <a:buNone/>
              <a:defRPr sz="41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547AFCF-358D-49A0-B66B-E7E659A03F6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40426" y="1212603"/>
            <a:ext cx="38527673" cy="5046663"/>
          </a:xfrm>
          <a:prstGeom prst="rect">
            <a:avLst/>
          </a:prstGeom>
        </p:spPr>
        <p:txBody>
          <a:bodyPr vert="horz" lIns="417561" tIns="208780" rIns="417561" bIns="208780" rtlCol="0" anchor="ctr">
            <a:normAutofit/>
          </a:bodyPr>
          <a:lstStyle/>
          <a:p>
            <a:r>
              <a:rPr lang="en-US"/>
              <a:t>Click to edit Master title style</a:t>
            </a:r>
          </a:p>
        </p:txBody>
      </p:sp>
      <p:sp>
        <p:nvSpPr>
          <p:cNvPr id="3" name="Text Placeholder 2"/>
          <p:cNvSpPr>
            <a:spLocks noGrp="1"/>
          </p:cNvSpPr>
          <p:nvPr>
            <p:ph type="body" idx="1"/>
          </p:nvPr>
        </p:nvSpPr>
        <p:spPr>
          <a:xfrm>
            <a:off x="2140426" y="7065334"/>
            <a:ext cx="38527673" cy="19983384"/>
          </a:xfrm>
          <a:prstGeom prst="rect">
            <a:avLst/>
          </a:prstGeom>
        </p:spPr>
        <p:txBody>
          <a:bodyPr vert="horz" lIns="417561" tIns="208780" rIns="417561" bIns="2087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40426" y="28065053"/>
            <a:ext cx="9988656" cy="1612128"/>
          </a:xfrm>
          <a:prstGeom prst="rect">
            <a:avLst/>
          </a:prstGeom>
        </p:spPr>
        <p:txBody>
          <a:bodyPr vert="horz" lIns="417561" tIns="208780" rIns="417561" bIns="208780" rtlCol="0" anchor="ctr"/>
          <a:lstStyle>
            <a:lvl1pPr algn="l">
              <a:defRPr sz="55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4626246" y="28065053"/>
            <a:ext cx="13556033" cy="1612128"/>
          </a:xfrm>
          <a:prstGeom prst="rect">
            <a:avLst/>
          </a:prstGeom>
        </p:spPr>
        <p:txBody>
          <a:bodyPr vert="horz" lIns="417561" tIns="208780" rIns="417561" bIns="208780" rtlCol="0" anchor="ctr"/>
          <a:lstStyle>
            <a:lvl1pPr algn="ctr">
              <a:defRPr sz="55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30679443" y="28065053"/>
            <a:ext cx="9988656" cy="1612128"/>
          </a:xfrm>
          <a:prstGeom prst="rect">
            <a:avLst/>
          </a:prstGeom>
        </p:spPr>
        <p:txBody>
          <a:bodyPr vert="horz" lIns="417561" tIns="208780" rIns="417561" bIns="208780" rtlCol="0" anchor="ctr"/>
          <a:lstStyle>
            <a:lvl1pPr algn="r">
              <a:defRPr sz="5500">
                <a:solidFill>
                  <a:schemeClr val="tx1">
                    <a:tint val="75000"/>
                  </a:schemeClr>
                </a:solidFill>
              </a:defRPr>
            </a:lvl1pPr>
          </a:lstStyle>
          <a:p>
            <a:pPr>
              <a:defRPr/>
            </a:pPr>
            <a:fld id="{DAB906C9-3282-488C-8D83-D009492929F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4175613" rtl="0" eaLnBrk="1" latinLnBrk="0" hangingPunct="1">
        <a:spcBef>
          <a:spcPct val="0"/>
        </a:spcBef>
        <a:buNone/>
        <a:defRPr sz="20100" kern="1200">
          <a:solidFill>
            <a:schemeClr val="tx1"/>
          </a:solidFill>
          <a:latin typeface="+mj-lt"/>
          <a:ea typeface="+mj-ea"/>
          <a:cs typeface="+mj-cs"/>
        </a:defRPr>
      </a:lvl1pPr>
    </p:titleStyle>
    <p:bodyStyle>
      <a:lvl1pPr marL="1565855" indent="-1565855" algn="l" defTabSz="4175613"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2683" indent="-1304879" algn="l" defTabSz="4175613"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19515" indent="-1043902" algn="l" defTabSz="4175613"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7319" indent="-1043902" algn="l" defTabSz="4175613"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5128" indent="-1043902" algn="l" defTabSz="4175613"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2932" indent="-1043902" algn="l" defTabSz="4175613"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0737" indent="-1043902" algn="l" defTabSz="4175613"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8545" indent="-1043902" algn="l" defTabSz="4175613"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6350" indent="-1043902" algn="l" defTabSz="4175613"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5613" rtl="0" eaLnBrk="1" latinLnBrk="0" hangingPunct="1">
        <a:defRPr sz="8200" kern="1200">
          <a:solidFill>
            <a:schemeClr val="tx1"/>
          </a:solidFill>
          <a:latin typeface="+mn-lt"/>
          <a:ea typeface="+mn-ea"/>
          <a:cs typeface="+mn-cs"/>
        </a:defRPr>
      </a:lvl1pPr>
      <a:lvl2pPr marL="2087804" algn="l" defTabSz="4175613" rtl="0" eaLnBrk="1" latinLnBrk="0" hangingPunct="1">
        <a:defRPr sz="8200" kern="1200">
          <a:solidFill>
            <a:schemeClr val="tx1"/>
          </a:solidFill>
          <a:latin typeface="+mn-lt"/>
          <a:ea typeface="+mn-ea"/>
          <a:cs typeface="+mn-cs"/>
        </a:defRPr>
      </a:lvl2pPr>
      <a:lvl3pPr marL="4175613" algn="l" defTabSz="4175613" rtl="0" eaLnBrk="1" latinLnBrk="0" hangingPunct="1">
        <a:defRPr sz="8200" kern="1200">
          <a:solidFill>
            <a:schemeClr val="tx1"/>
          </a:solidFill>
          <a:latin typeface="+mn-lt"/>
          <a:ea typeface="+mn-ea"/>
          <a:cs typeface="+mn-cs"/>
        </a:defRPr>
      </a:lvl3pPr>
      <a:lvl4pPr marL="6263417" algn="l" defTabSz="4175613" rtl="0" eaLnBrk="1" latinLnBrk="0" hangingPunct="1">
        <a:defRPr sz="8200" kern="1200">
          <a:solidFill>
            <a:schemeClr val="tx1"/>
          </a:solidFill>
          <a:latin typeface="+mn-lt"/>
          <a:ea typeface="+mn-ea"/>
          <a:cs typeface="+mn-cs"/>
        </a:defRPr>
      </a:lvl4pPr>
      <a:lvl5pPr marL="8351221" algn="l" defTabSz="4175613" rtl="0" eaLnBrk="1" latinLnBrk="0" hangingPunct="1">
        <a:defRPr sz="8200" kern="1200">
          <a:solidFill>
            <a:schemeClr val="tx1"/>
          </a:solidFill>
          <a:latin typeface="+mn-lt"/>
          <a:ea typeface="+mn-ea"/>
          <a:cs typeface="+mn-cs"/>
        </a:defRPr>
      </a:lvl5pPr>
      <a:lvl6pPr marL="10439030" algn="l" defTabSz="4175613" rtl="0" eaLnBrk="1" latinLnBrk="0" hangingPunct="1">
        <a:defRPr sz="8200" kern="1200">
          <a:solidFill>
            <a:schemeClr val="tx1"/>
          </a:solidFill>
          <a:latin typeface="+mn-lt"/>
          <a:ea typeface="+mn-ea"/>
          <a:cs typeface="+mn-cs"/>
        </a:defRPr>
      </a:lvl6pPr>
      <a:lvl7pPr marL="12526834" algn="l" defTabSz="4175613" rtl="0" eaLnBrk="1" latinLnBrk="0" hangingPunct="1">
        <a:defRPr sz="8200" kern="1200">
          <a:solidFill>
            <a:schemeClr val="tx1"/>
          </a:solidFill>
          <a:latin typeface="+mn-lt"/>
          <a:ea typeface="+mn-ea"/>
          <a:cs typeface="+mn-cs"/>
        </a:defRPr>
      </a:lvl7pPr>
      <a:lvl8pPr marL="14614639" algn="l" defTabSz="4175613" rtl="0" eaLnBrk="1" latinLnBrk="0" hangingPunct="1">
        <a:defRPr sz="8200" kern="1200">
          <a:solidFill>
            <a:schemeClr val="tx1"/>
          </a:solidFill>
          <a:latin typeface="+mn-lt"/>
          <a:ea typeface="+mn-ea"/>
          <a:cs typeface="+mn-cs"/>
        </a:defRPr>
      </a:lvl8pPr>
      <a:lvl9pPr marL="16702447" algn="l" defTabSz="4175613"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emf"/><Relationship Id="rId5" Type="http://schemas.openxmlformats.org/officeDocument/2006/relationships/image" Target="../media/image3.jpeg"/><Relationship Id="rId10" Type="http://schemas.openxmlformats.org/officeDocument/2006/relationships/image" Target="../media/image8.emf"/><Relationship Id="rId4" Type="http://schemas.openxmlformats.org/officeDocument/2006/relationships/image" Target="../media/image2.jpg"/><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42808525" cy="2804160"/>
          </a:xfrm>
          <a:prstGeom prst="rect">
            <a:avLst/>
          </a:prstGeom>
          <a:solidFill>
            <a:srgbClr val="272449"/>
          </a:solidFill>
          <a:ln>
            <a:solidFill>
              <a:srgbClr val="2724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9718000"/>
            <a:ext cx="42808525" cy="563594"/>
          </a:xfrm>
          <a:prstGeom prst="rect">
            <a:avLst/>
          </a:prstGeom>
          <a:solidFill>
            <a:srgbClr val="272449"/>
          </a:solidFill>
          <a:ln>
            <a:solidFill>
              <a:srgbClr val="2724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Keele_Logo_REVERSED.jpg"/>
          <p:cNvPicPr>
            <a:picLocks noChangeAspect="1"/>
          </p:cNvPicPr>
          <p:nvPr/>
        </p:nvPicPr>
        <p:blipFill>
          <a:blip r:embed="rId3" cstate="print">
            <a:clrChange>
              <a:clrFrom>
                <a:srgbClr val="00D725"/>
              </a:clrFrom>
              <a:clrTo>
                <a:srgbClr val="00D725">
                  <a:alpha val="0"/>
                </a:srgbClr>
              </a:clrTo>
            </a:clrChange>
          </a:blip>
          <a:stretch>
            <a:fillRect/>
          </a:stretch>
        </p:blipFill>
        <p:spPr>
          <a:xfrm>
            <a:off x="36835035" y="520118"/>
            <a:ext cx="4768758" cy="183783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406" y="28584606"/>
            <a:ext cx="8639033" cy="640393"/>
          </a:xfrm>
          <a:prstGeom prst="rect">
            <a:avLst/>
          </a:prstGeom>
        </p:spPr>
      </p:pic>
      <p:sp>
        <p:nvSpPr>
          <p:cNvPr id="11" name="Text Box 4"/>
          <p:cNvSpPr txBox="1">
            <a:spLocks noChangeArrowheads="1"/>
          </p:cNvSpPr>
          <p:nvPr/>
        </p:nvSpPr>
        <p:spPr bwMode="auto">
          <a:xfrm>
            <a:off x="3560840" y="2852423"/>
            <a:ext cx="35481781" cy="3172500"/>
          </a:xfrm>
          <a:prstGeom prst="rect">
            <a:avLst/>
          </a:prstGeom>
          <a:noFill/>
          <a:ln w="9525">
            <a:noFill/>
            <a:miter lim="800000"/>
            <a:headEnd/>
            <a:tailEnd/>
          </a:ln>
        </p:spPr>
        <p:txBody>
          <a:bodyPr wrap="square" lIns="90000" tIns="199309" rIns="90000" bIns="199309">
            <a:spAutoFit/>
          </a:bodyPr>
          <a:lstStyle/>
          <a:p>
            <a:pPr algn="ctr"/>
            <a:r>
              <a:rPr lang="en-GB" sz="6000" b="1" dirty="0">
                <a:solidFill>
                  <a:srgbClr val="002060"/>
                </a:solidFill>
                <a:latin typeface="Arial" pitchFamily="34" charset="0"/>
                <a:cs typeface="Arial" pitchFamily="34" charset="0"/>
              </a:rPr>
              <a:t>Using adaptive choice-based conjoint analysis (ACBC) to study patients’ preferences regarding pharmaceutical treatment for osteoarthritis (OA)</a:t>
            </a:r>
          </a:p>
          <a:p>
            <a:pPr algn="ctr"/>
            <a:r>
              <a:rPr lang="en-GB" sz="6000" b="1" dirty="0">
                <a:solidFill>
                  <a:srgbClr val="FF0000"/>
                </a:solidFill>
                <a:latin typeface="Arial" pitchFamily="34" charset="0"/>
                <a:cs typeface="Arial" pitchFamily="34" charset="0"/>
              </a:rPr>
              <a:t>Revealing hidden preferences?</a:t>
            </a:r>
          </a:p>
        </p:txBody>
      </p:sp>
      <p:sp>
        <p:nvSpPr>
          <p:cNvPr id="12" name="TextBox 4"/>
          <p:cNvSpPr txBox="1">
            <a:spLocks noChangeArrowheads="1"/>
          </p:cNvSpPr>
          <p:nvPr/>
        </p:nvSpPr>
        <p:spPr bwMode="auto">
          <a:xfrm>
            <a:off x="6809174" y="6007118"/>
            <a:ext cx="28985111" cy="1938992"/>
          </a:xfrm>
          <a:prstGeom prst="rect">
            <a:avLst/>
          </a:prstGeom>
          <a:noFill/>
          <a:ln w="9525">
            <a:noFill/>
            <a:miter lim="800000"/>
            <a:headEnd/>
            <a:tailEnd/>
          </a:ln>
        </p:spPr>
        <p:txBody>
          <a:bodyPr wrap="square">
            <a:spAutoFit/>
          </a:bodyPr>
          <a:lstStyle/>
          <a:p>
            <a:pPr algn="ctr" defTabSz="3984625">
              <a:spcBef>
                <a:spcPts val="0"/>
              </a:spcBef>
            </a:pPr>
            <a:r>
              <a:rPr lang="en-GB" sz="4800" b="1" dirty="0">
                <a:solidFill>
                  <a:srgbClr val="0070C0"/>
                </a:solidFill>
                <a:latin typeface="Arial" pitchFamily="34" charset="0"/>
                <a:cs typeface="Arial" pitchFamily="34" charset="0"/>
              </a:rPr>
              <a:t>Basem Al-Omari, Martin Frisher, Peter Croft, Julius Sim</a:t>
            </a:r>
            <a:endParaRPr lang="en-GB" sz="4800" dirty="0">
              <a:solidFill>
                <a:schemeClr val="tx2">
                  <a:lumMod val="75000"/>
                </a:schemeClr>
              </a:solidFill>
              <a:latin typeface="Arial" pitchFamily="34" charset="0"/>
              <a:cs typeface="Arial" pitchFamily="34" charset="0"/>
            </a:endParaRPr>
          </a:p>
          <a:p>
            <a:pPr algn="ctr" defTabSz="3984625">
              <a:spcBef>
                <a:spcPts val="0"/>
              </a:spcBef>
            </a:pPr>
            <a:r>
              <a:rPr lang="en-GB" sz="3600" dirty="0">
                <a:solidFill>
                  <a:schemeClr val="tx2">
                    <a:lumMod val="75000"/>
                  </a:schemeClr>
                </a:solidFill>
                <a:latin typeface="Arial" pitchFamily="34" charset="0"/>
                <a:cs typeface="Arial" pitchFamily="34" charset="0"/>
              </a:rPr>
              <a:t>Arthritis Research UK  Primary Care &amp; Health Sciences, Keele University, Keele, Staffordshire, ST5 5BG, UK </a:t>
            </a:r>
          </a:p>
          <a:p>
            <a:pPr algn="ctr" defTabSz="3984625">
              <a:spcBef>
                <a:spcPts val="0"/>
              </a:spcBef>
            </a:pPr>
            <a:r>
              <a:rPr lang="en-GB" sz="3600" dirty="0">
                <a:solidFill>
                  <a:schemeClr val="tx2">
                    <a:lumMod val="75000"/>
                  </a:schemeClr>
                </a:solidFill>
                <a:latin typeface="Arial" pitchFamily="34" charset="0"/>
                <a:cs typeface="Arial" pitchFamily="34" charset="0"/>
              </a:rPr>
              <a:t>School of Pharmacy and Medicines Management, Keele University, Keele, Staffordshire, ST5 5BG, UK </a:t>
            </a:r>
          </a:p>
        </p:txBody>
      </p:sp>
      <p:sp>
        <p:nvSpPr>
          <p:cNvPr id="13" name="TextBox 12"/>
          <p:cNvSpPr txBox="1"/>
          <p:nvPr/>
        </p:nvSpPr>
        <p:spPr>
          <a:xfrm>
            <a:off x="699080" y="8273605"/>
            <a:ext cx="14883820" cy="4385816"/>
          </a:xfrm>
          <a:prstGeom prst="rect">
            <a:avLst/>
          </a:prstGeom>
          <a:noFill/>
        </p:spPr>
        <p:txBody>
          <a:bodyPr wrap="square" rtlCol="0">
            <a:spAutoFit/>
          </a:bodyPr>
          <a:lstStyle/>
          <a:p>
            <a:pPr>
              <a:spcAft>
                <a:spcPts val="3000"/>
              </a:spcAft>
            </a:pPr>
            <a:r>
              <a:rPr lang="en-GB" sz="5400" b="1" dirty="0">
                <a:latin typeface="Arial" pitchFamily="34" charset="0"/>
                <a:cs typeface="Arial" pitchFamily="34" charset="0"/>
              </a:rPr>
              <a:t>Background</a:t>
            </a:r>
          </a:p>
          <a:p>
            <a:pPr algn="just"/>
            <a:r>
              <a:rPr lang="en-GB" sz="4000" dirty="0">
                <a:latin typeface="Arial" pitchFamily="34" charset="0"/>
                <a:cs typeface="Arial" pitchFamily="34" charset="0"/>
              </a:rPr>
              <a:t>Adaptive choice-based conjoint analysis (ACBC) is a technique for eliciting and quantifying people’s preferences. This is the first application of ACBC in rheumatology research. The advantage of this method is that it adapts to patients’ responses to different scenarios characterised by a range of medication attributes. </a:t>
            </a:r>
            <a:endParaRPr lang="en-US" sz="4000" dirty="0">
              <a:latin typeface="Arial" pitchFamily="34" charset="0"/>
              <a:cs typeface="Arial" pitchFamily="34" charset="0"/>
            </a:endParaRPr>
          </a:p>
        </p:txBody>
      </p:sp>
      <p:sp>
        <p:nvSpPr>
          <p:cNvPr id="14" name="TextBox 13"/>
          <p:cNvSpPr txBox="1"/>
          <p:nvPr/>
        </p:nvSpPr>
        <p:spPr>
          <a:xfrm>
            <a:off x="699080" y="13395889"/>
            <a:ext cx="14883820" cy="3154710"/>
          </a:xfrm>
          <a:prstGeom prst="rect">
            <a:avLst/>
          </a:prstGeom>
          <a:noFill/>
          <a:ln w="38100" cmpd="sng">
            <a:noFill/>
          </a:ln>
        </p:spPr>
        <p:txBody>
          <a:bodyPr wrap="square" rtlCol="0">
            <a:spAutoFit/>
          </a:bodyPr>
          <a:lstStyle/>
          <a:p>
            <a:pPr>
              <a:spcAft>
                <a:spcPts val="3000"/>
              </a:spcAft>
            </a:pPr>
            <a:r>
              <a:rPr lang="en-GB" sz="5400" b="1" dirty="0">
                <a:latin typeface="Arial" pitchFamily="34" charset="0"/>
                <a:cs typeface="Arial" pitchFamily="34" charset="0"/>
              </a:rPr>
              <a:t>Aim</a:t>
            </a:r>
            <a:endParaRPr lang="en-GB" sz="1000" b="1" dirty="0">
              <a:latin typeface="Arial" pitchFamily="34" charset="0"/>
              <a:cs typeface="Arial" pitchFamily="34" charset="0"/>
            </a:endParaRPr>
          </a:p>
          <a:p>
            <a:pPr algn="just"/>
            <a:r>
              <a:rPr lang="en-GB" sz="4000" dirty="0">
                <a:latin typeface="Arial" pitchFamily="34" charset="0"/>
                <a:cs typeface="Arial" pitchFamily="34" charset="0"/>
              </a:rPr>
              <a:t>This research is concerned with the extent to which the benefits of medication are traded off against serious adverse effects such as kidney impairment and stroke.</a:t>
            </a:r>
          </a:p>
        </p:txBody>
      </p:sp>
      <p:sp>
        <p:nvSpPr>
          <p:cNvPr id="18" name="TextBox 17"/>
          <p:cNvSpPr txBox="1"/>
          <p:nvPr/>
        </p:nvSpPr>
        <p:spPr>
          <a:xfrm>
            <a:off x="659958" y="17165400"/>
            <a:ext cx="14922942" cy="6232475"/>
          </a:xfrm>
          <a:prstGeom prst="rect">
            <a:avLst/>
          </a:prstGeom>
          <a:noFill/>
        </p:spPr>
        <p:txBody>
          <a:bodyPr wrap="square" rtlCol="0">
            <a:spAutoFit/>
          </a:bodyPr>
          <a:lstStyle/>
          <a:p>
            <a:pPr algn="just">
              <a:spcAft>
                <a:spcPts val="3000"/>
              </a:spcAft>
            </a:pPr>
            <a:r>
              <a:rPr lang="en-GB" sz="5400" b="1" dirty="0">
                <a:latin typeface="Arial" pitchFamily="34" charset="0"/>
                <a:cs typeface="Arial" pitchFamily="34" charset="0"/>
              </a:rPr>
              <a:t>Methods</a:t>
            </a:r>
            <a:endParaRPr lang="en-GB" sz="1000" b="1" i="1" dirty="0">
              <a:latin typeface="Arial" pitchFamily="34" charset="0"/>
              <a:cs typeface="Arial" pitchFamily="34" charset="0"/>
            </a:endParaRPr>
          </a:p>
          <a:p>
            <a:pPr marL="571500" indent="-571500" algn="just">
              <a:buFont typeface="Arial" pitchFamily="34" charset="0"/>
              <a:buChar char="•"/>
            </a:pPr>
            <a:r>
              <a:rPr lang="en-GB" sz="4000" dirty="0">
                <a:latin typeface="Arial" pitchFamily="34" charset="0"/>
                <a:cs typeface="Arial" pitchFamily="34" charset="0"/>
              </a:rPr>
              <a:t>Eleven participants were recruited from the Research User Group at the Arthritis Research UK Primary Care Centre, to evaluate a newly developed ACBC questionnaire involving 8 attributes.  </a:t>
            </a:r>
          </a:p>
          <a:p>
            <a:pPr marL="571500" indent="-571500" algn="just">
              <a:buFont typeface="Arial" pitchFamily="34" charset="0"/>
              <a:buChar char="•"/>
            </a:pPr>
            <a:r>
              <a:rPr lang="en-GB" sz="4000" dirty="0">
                <a:latin typeface="Arial" pitchFamily="34" charset="0"/>
                <a:cs typeface="Arial" pitchFamily="34" charset="0"/>
              </a:rPr>
              <a:t>Participants were over 50 years of age, with OA in at least one joint. </a:t>
            </a:r>
          </a:p>
          <a:p>
            <a:pPr marL="571500" indent="-571500" algn="just">
              <a:buFont typeface="Arial" pitchFamily="34" charset="0"/>
              <a:buChar char="•"/>
            </a:pPr>
            <a:r>
              <a:rPr lang="en-GB" sz="4000" dirty="0">
                <a:latin typeface="Arial" pitchFamily="34" charset="0"/>
                <a:cs typeface="Arial" pitchFamily="34" charset="0"/>
              </a:rPr>
              <a:t>The relative importance of the 8 attributes, which sum to 100%, was calculated using hierarchical Bayes estimation.</a:t>
            </a:r>
            <a:endParaRPr lang="en-US" sz="4000" dirty="0">
              <a:latin typeface="Arial" pitchFamily="34" charset="0"/>
              <a:cs typeface="Arial" pitchFamily="34" charset="0"/>
            </a:endParaRPr>
          </a:p>
        </p:txBody>
      </p:sp>
      <p:sp>
        <p:nvSpPr>
          <p:cNvPr id="19" name="TextBox 18"/>
          <p:cNvSpPr txBox="1"/>
          <p:nvPr/>
        </p:nvSpPr>
        <p:spPr>
          <a:xfrm>
            <a:off x="16040100" y="8273605"/>
            <a:ext cx="12230100" cy="3770263"/>
          </a:xfrm>
          <a:prstGeom prst="rect">
            <a:avLst/>
          </a:prstGeom>
          <a:noFill/>
          <a:ln w="38100">
            <a:noFill/>
          </a:ln>
        </p:spPr>
        <p:txBody>
          <a:bodyPr wrap="square" rtlCol="0">
            <a:spAutoFit/>
          </a:bodyPr>
          <a:lstStyle/>
          <a:p>
            <a:pPr algn="just">
              <a:spcAft>
                <a:spcPts val="3000"/>
              </a:spcAft>
            </a:pPr>
            <a:r>
              <a:rPr lang="en-GB" sz="5400" b="1" dirty="0">
                <a:latin typeface="Arial" pitchFamily="34" charset="0"/>
                <a:cs typeface="Arial" pitchFamily="34" charset="0"/>
              </a:rPr>
              <a:t>Results</a:t>
            </a:r>
            <a:endParaRPr lang="en-GB" sz="1000" b="1" dirty="0">
              <a:latin typeface="Arial" pitchFamily="34" charset="0"/>
              <a:cs typeface="Arial" pitchFamily="34" charset="0"/>
            </a:endParaRPr>
          </a:p>
          <a:p>
            <a:pPr algn="just"/>
            <a:r>
              <a:rPr lang="en-GB" sz="4000" dirty="0">
                <a:latin typeface="Arial" pitchFamily="34" charset="0"/>
                <a:cs typeface="Arial" pitchFamily="34" charset="0"/>
              </a:rPr>
              <a:t>Rather than medication benefits being the top priority, the greatest impact on patients’ preference regarding medication was the risk of kidney and liver side effects.</a:t>
            </a:r>
          </a:p>
        </p:txBody>
      </p:sp>
      <p:sp>
        <p:nvSpPr>
          <p:cNvPr id="20" name="TextBox 19"/>
          <p:cNvSpPr txBox="1"/>
          <p:nvPr/>
        </p:nvSpPr>
        <p:spPr>
          <a:xfrm>
            <a:off x="28609336" y="8312077"/>
            <a:ext cx="13702631" cy="7463582"/>
          </a:xfrm>
          <a:prstGeom prst="rect">
            <a:avLst/>
          </a:prstGeom>
          <a:noFill/>
        </p:spPr>
        <p:txBody>
          <a:bodyPr wrap="square" rtlCol="0">
            <a:spAutoFit/>
          </a:bodyPr>
          <a:lstStyle/>
          <a:p>
            <a:pPr>
              <a:spcAft>
                <a:spcPts val="3000"/>
              </a:spcAft>
            </a:pPr>
            <a:r>
              <a:rPr lang="en-GB" sz="5400" b="1" dirty="0">
                <a:latin typeface="Arial" pitchFamily="34" charset="0"/>
                <a:cs typeface="Arial" pitchFamily="34" charset="0"/>
              </a:rPr>
              <a:t>Conclusion</a:t>
            </a:r>
            <a:endParaRPr lang="en-GB" sz="1000" b="1" dirty="0">
              <a:latin typeface="Arial" pitchFamily="34" charset="0"/>
              <a:cs typeface="Arial" pitchFamily="34" charset="0"/>
            </a:endParaRPr>
          </a:p>
          <a:p>
            <a:pPr marL="571500" indent="-571500" algn="just">
              <a:buFont typeface="Arial" pitchFamily="34" charset="0"/>
              <a:buChar char="•"/>
            </a:pPr>
            <a:r>
              <a:rPr lang="en-GB" sz="4000" dirty="0">
                <a:latin typeface="Arial" pitchFamily="34" charset="0"/>
                <a:cs typeface="Arial" pitchFamily="34" charset="0"/>
              </a:rPr>
              <a:t>ACBC reveals patients’ preferences and the precise trade-offs that patients are willing to make. </a:t>
            </a:r>
          </a:p>
          <a:p>
            <a:pPr marL="571500" indent="-571500" algn="just">
              <a:buFont typeface="Arial" pitchFamily="34" charset="0"/>
              <a:buChar char="•"/>
            </a:pPr>
            <a:r>
              <a:rPr lang="en-GB" sz="4000" dirty="0">
                <a:latin typeface="Arial" pitchFamily="34" charset="0"/>
                <a:cs typeface="Arial" pitchFamily="34" charset="0"/>
              </a:rPr>
              <a:t>Patients with OA are willing to trade off the benefits of medication for low risks of adverse effects. </a:t>
            </a:r>
          </a:p>
          <a:p>
            <a:pPr marL="571500" indent="-571500" algn="just">
              <a:buFont typeface="Arial" pitchFamily="34" charset="0"/>
              <a:buChar char="•"/>
            </a:pPr>
            <a:r>
              <a:rPr lang="en-GB" sz="4000" dirty="0">
                <a:latin typeface="Arial" pitchFamily="34" charset="0"/>
                <a:cs typeface="Arial" pitchFamily="34" charset="0"/>
              </a:rPr>
              <a:t>In trade-off against kidney and liver side effects, the benefits that patients expect from the medication are less important. </a:t>
            </a:r>
          </a:p>
          <a:p>
            <a:pPr marL="571500" indent="-571500" algn="just">
              <a:buFont typeface="Arial" pitchFamily="34" charset="0"/>
              <a:buChar char="•"/>
            </a:pPr>
            <a:r>
              <a:rPr lang="en-GB" sz="4000" dirty="0">
                <a:latin typeface="Arial" pitchFamily="34" charset="0"/>
                <a:cs typeface="Arial" pitchFamily="34" charset="0"/>
              </a:rPr>
              <a:t>This raises questions about identifying and discussing patients priorities regarding the risks and benefits of OA medications. </a:t>
            </a:r>
          </a:p>
        </p:txBody>
      </p:sp>
      <p:sp>
        <p:nvSpPr>
          <p:cNvPr id="25" name="TextBox 24"/>
          <p:cNvSpPr txBox="1"/>
          <p:nvPr/>
        </p:nvSpPr>
        <p:spPr>
          <a:xfrm>
            <a:off x="28609336" y="16382830"/>
            <a:ext cx="13479782" cy="6124754"/>
          </a:xfrm>
          <a:prstGeom prst="rect">
            <a:avLst/>
          </a:prstGeom>
          <a:noFill/>
          <a:ln w="38100">
            <a:noFill/>
          </a:ln>
        </p:spPr>
        <p:txBody>
          <a:bodyPr wrap="square" rtlCol="0">
            <a:spAutoFit/>
          </a:bodyPr>
          <a:lstStyle/>
          <a:p>
            <a:pPr>
              <a:spcAft>
                <a:spcPts val="3000"/>
              </a:spcAft>
            </a:pPr>
            <a:r>
              <a:rPr lang="en-GB" sz="5400" b="1" dirty="0">
                <a:latin typeface="Arial" pitchFamily="34" charset="0"/>
                <a:cs typeface="Arial" pitchFamily="34" charset="0"/>
              </a:rPr>
              <a:t>Acknowledgements</a:t>
            </a:r>
          </a:p>
          <a:p>
            <a:pPr algn="just">
              <a:spcAft>
                <a:spcPts val="3000"/>
              </a:spcAft>
            </a:pPr>
            <a:r>
              <a:rPr lang="en-GB" sz="3600" dirty="0">
                <a:latin typeface="Arial" pitchFamily="34" charset="0"/>
                <a:cs typeface="Arial" pitchFamily="34" charset="0"/>
              </a:rPr>
              <a:t>We are extremely grateful to Carol Rhodes and Adele </a:t>
            </a:r>
            <a:r>
              <a:rPr lang="en-GB" sz="3600" dirty="0" err="1">
                <a:latin typeface="Arial" pitchFamily="34" charset="0"/>
                <a:cs typeface="Arial" pitchFamily="34" charset="0"/>
              </a:rPr>
              <a:t>Higginbottom</a:t>
            </a:r>
            <a:r>
              <a:rPr lang="en-GB" sz="3600" dirty="0">
                <a:latin typeface="Arial" pitchFamily="34" charset="0"/>
                <a:cs typeface="Arial" pitchFamily="34" charset="0"/>
              </a:rPr>
              <a:t> at the Arthritis Research UK Primary Care Centre for their efforts in facilitating the involvement of the Research User Group.</a:t>
            </a:r>
          </a:p>
          <a:p>
            <a:pPr algn="just"/>
            <a:r>
              <a:rPr lang="en-GB" sz="3600" dirty="0">
                <a:latin typeface="Arial" pitchFamily="34" charset="0"/>
                <a:cs typeface="Arial" pitchFamily="34" charset="0"/>
              </a:rPr>
              <a:t>Special thanks to the Research User Group at the Arthritis Research UK Primary Care Centre, Keele University, UK, as this research work would not have been possible without their participation.</a:t>
            </a:r>
          </a:p>
        </p:txBody>
      </p:sp>
      <p:sp>
        <p:nvSpPr>
          <p:cNvPr id="26" name="TextBox 25"/>
          <p:cNvSpPr txBox="1"/>
          <p:nvPr/>
        </p:nvSpPr>
        <p:spPr>
          <a:xfrm>
            <a:off x="32789682" y="27762584"/>
            <a:ext cx="9070932" cy="707886"/>
          </a:xfrm>
          <a:prstGeom prst="rect">
            <a:avLst/>
          </a:prstGeom>
          <a:noFill/>
        </p:spPr>
        <p:txBody>
          <a:bodyPr wrap="square" rtlCol="0">
            <a:spAutoFit/>
          </a:bodyPr>
          <a:lstStyle/>
          <a:p>
            <a:pPr algn="ctr"/>
            <a:r>
              <a:rPr lang="en-GB" sz="4000" b="1" dirty="0">
                <a:latin typeface="Arial" pitchFamily="34" charset="0"/>
                <a:cs typeface="Arial" pitchFamily="34" charset="0"/>
              </a:rPr>
              <a:t>Contact: b.al-omari@keele.ac.uk</a:t>
            </a:r>
          </a:p>
        </p:txBody>
      </p:sp>
      <p:pic>
        <p:nvPicPr>
          <p:cNvPr id="27" name="Picture 3" descr="C:\Users\User\Desktop\IMAG016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49227" y="23911030"/>
            <a:ext cx="4084939" cy="31942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99985" y="12043812"/>
            <a:ext cx="10936051" cy="7135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06111" y="19445207"/>
            <a:ext cx="10829925" cy="39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22800" y="24715814"/>
            <a:ext cx="650163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877" y="23809298"/>
            <a:ext cx="6219937" cy="471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87845" y="24742064"/>
            <a:ext cx="7138475" cy="3489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10267" y="24063084"/>
            <a:ext cx="4054475"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810267" y="27125215"/>
            <a:ext cx="4081463"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6809174" y="26119657"/>
            <a:ext cx="1513626" cy="80805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solidFill>
                <a:srgbClr val="FF0000"/>
              </a:solidFill>
            </a:endParaRPr>
          </a:p>
        </p:txBody>
      </p:sp>
      <p:sp>
        <p:nvSpPr>
          <p:cNvPr id="28" name="Right Arrow 27"/>
          <p:cNvSpPr/>
          <p:nvPr/>
        </p:nvSpPr>
        <p:spPr>
          <a:xfrm>
            <a:off x="14824430" y="26111800"/>
            <a:ext cx="1513626" cy="80805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solidFill>
                <a:srgbClr val="FF0000"/>
              </a:solidFill>
            </a:endParaRPr>
          </a:p>
        </p:txBody>
      </p:sp>
      <p:sp>
        <p:nvSpPr>
          <p:cNvPr id="29" name="Right Arrow 28"/>
          <p:cNvSpPr/>
          <p:nvPr/>
        </p:nvSpPr>
        <p:spPr>
          <a:xfrm>
            <a:off x="21404262" y="26082751"/>
            <a:ext cx="1513626" cy="80805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marL="228600" indent="-228600" algn="ctr">
              <a:buFont typeface="+mj-lt"/>
              <a:buAutoNum type="arabicPeriod"/>
            </a:pPr>
            <a:endParaRPr lang="en-GB">
              <a:solidFill>
                <a:srgbClr val="FF0000"/>
              </a:solidFill>
            </a:endParaRPr>
          </a:p>
        </p:txBody>
      </p:sp>
      <p:sp>
        <p:nvSpPr>
          <p:cNvPr id="6" name="TextBox 5"/>
          <p:cNvSpPr txBox="1"/>
          <p:nvPr/>
        </p:nvSpPr>
        <p:spPr>
          <a:xfrm>
            <a:off x="5894774" y="26007998"/>
            <a:ext cx="765106" cy="1015663"/>
          </a:xfrm>
          <a:prstGeom prst="rect">
            <a:avLst/>
          </a:prstGeom>
          <a:noFill/>
        </p:spPr>
        <p:txBody>
          <a:bodyPr wrap="square" rtlCol="0">
            <a:spAutoFit/>
          </a:bodyPr>
          <a:lstStyle/>
          <a:p>
            <a:r>
              <a:rPr lang="en-GB" sz="6000" b="1" dirty="0">
                <a:solidFill>
                  <a:srgbClr val="FF0000"/>
                </a:solidFill>
              </a:rPr>
              <a:t>1</a:t>
            </a:r>
          </a:p>
        </p:txBody>
      </p:sp>
      <p:sp>
        <p:nvSpPr>
          <p:cNvPr id="9" name="TextBox 8"/>
          <p:cNvSpPr txBox="1"/>
          <p:nvPr/>
        </p:nvSpPr>
        <p:spPr>
          <a:xfrm>
            <a:off x="13925270" y="25978949"/>
            <a:ext cx="899160" cy="1015663"/>
          </a:xfrm>
          <a:prstGeom prst="rect">
            <a:avLst/>
          </a:prstGeom>
          <a:noFill/>
        </p:spPr>
        <p:txBody>
          <a:bodyPr wrap="square" rtlCol="0">
            <a:spAutoFit/>
          </a:bodyPr>
          <a:lstStyle/>
          <a:p>
            <a:r>
              <a:rPr lang="en-GB" sz="6000" b="1" dirty="0">
                <a:solidFill>
                  <a:srgbClr val="FF0000"/>
                </a:solidFill>
              </a:rPr>
              <a:t>2</a:t>
            </a:r>
          </a:p>
        </p:txBody>
      </p:sp>
      <p:sp>
        <p:nvSpPr>
          <p:cNvPr id="24" name="TextBox 23"/>
          <p:cNvSpPr txBox="1"/>
          <p:nvPr/>
        </p:nvSpPr>
        <p:spPr>
          <a:xfrm>
            <a:off x="18681683" y="26015854"/>
            <a:ext cx="682390" cy="1015663"/>
          </a:xfrm>
          <a:prstGeom prst="rect">
            <a:avLst/>
          </a:prstGeom>
          <a:noFill/>
        </p:spPr>
        <p:txBody>
          <a:bodyPr wrap="square" rtlCol="0">
            <a:spAutoFit/>
          </a:bodyPr>
          <a:lstStyle/>
          <a:p>
            <a:r>
              <a:rPr lang="en-GB" sz="6000" b="1" dirty="0">
                <a:solidFill>
                  <a:srgbClr val="FF0000"/>
                </a:solidFill>
              </a:rPr>
              <a:t>3</a:t>
            </a:r>
          </a:p>
        </p:txBody>
      </p:sp>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810267" y="26066485"/>
            <a:ext cx="16271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31239" y="26058629"/>
            <a:ext cx="16271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29520779" y="26007997"/>
            <a:ext cx="685800" cy="1015663"/>
          </a:xfrm>
          <a:prstGeom prst="rect">
            <a:avLst/>
          </a:prstGeom>
          <a:noFill/>
        </p:spPr>
        <p:txBody>
          <a:bodyPr wrap="square" rtlCol="0">
            <a:spAutoFit/>
          </a:bodyPr>
          <a:lstStyle/>
          <a:p>
            <a:r>
              <a:rPr lang="en-GB" sz="6000" b="1" dirty="0">
                <a:solidFill>
                  <a:srgbClr val="FF0000"/>
                </a:solidFill>
              </a:rPr>
              <a:t>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1097</TotalTime>
  <Words>399</Words>
  <Application>Microsoft Office PowerPoint</Application>
  <PresentationFormat>Custom</PresentationFormat>
  <Paragraphs>29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Poster Template</dc:title>
  <dc:creator>User</dc:creator>
  <cp:lastModifiedBy>Basem Al-Omari</cp:lastModifiedBy>
  <cp:revision>126</cp:revision>
  <cp:lastPrinted>2003-03-07T12:27:53Z</cp:lastPrinted>
  <dcterms:created xsi:type="dcterms:W3CDTF">1999-03-25T11:59:11Z</dcterms:created>
  <dcterms:modified xsi:type="dcterms:W3CDTF">2017-03-08T01:05:39Z</dcterms:modified>
</cp:coreProperties>
</file>