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handoutMasterIdLst>
    <p:handoutMasterId r:id="rId16"/>
  </p:handoutMasterIdLst>
  <p:sldIdLst>
    <p:sldId id="853" r:id="rId2"/>
    <p:sldId id="904" r:id="rId3"/>
    <p:sldId id="908" r:id="rId4"/>
    <p:sldId id="909" r:id="rId5"/>
    <p:sldId id="906" r:id="rId6"/>
    <p:sldId id="910" r:id="rId7"/>
    <p:sldId id="911" r:id="rId8"/>
    <p:sldId id="912" r:id="rId9"/>
    <p:sldId id="913" r:id="rId10"/>
    <p:sldId id="914" r:id="rId11"/>
    <p:sldId id="917" r:id="rId12"/>
    <p:sldId id="916" r:id="rId13"/>
    <p:sldId id="905" r:id="rId1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E1EA"/>
    <a:srgbClr val="4BFAFA"/>
    <a:srgbClr val="FF9999"/>
    <a:srgbClr val="FF5050"/>
    <a:srgbClr val="FF99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14" autoAdjust="0"/>
    <p:restoredTop sz="86823" autoAdjust="0"/>
  </p:normalViewPr>
  <p:slideViewPr>
    <p:cSldViewPr>
      <p:cViewPr varScale="1">
        <p:scale>
          <a:sx n="96" d="100"/>
          <a:sy n="96" d="100"/>
        </p:scale>
        <p:origin x="157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53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B5FB7F3-3BC4-4801-85E2-511C386C60C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859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8DF6380-3412-4D9A-AC9F-AEFA5C89AEC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150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A70E00-5A8D-4711-A9D5-30E15F00F481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Kevin Dalton 2007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Kevin Dalton  2006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Kevin Dalton  2006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8596" y="6286520"/>
            <a:ext cx="3352800" cy="365125"/>
          </a:xfrm>
        </p:spPr>
        <p:txBody>
          <a:bodyPr/>
          <a:lstStyle/>
          <a:p>
            <a:r>
              <a:rPr lang="en-GB" dirty="0" smtClean="0"/>
              <a:t>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Kevin Dalton  2006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Kevin Dalton  2007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Kevin Dalton  2006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Kevin Dalton  2006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Kevin Dalton  2006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Kevin Dalton  2006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Kevin Dalton  2006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4/1/2017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 smtClean="0"/>
              <a:t>© Kevin Dalton  2007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co.uk/url?sa=i&amp;rct=j&amp;q=&amp;esrc=s&amp;source=images&amp;cd=&amp;ved=0ahUKEwjqgc_4xPvSAhVL7xQKHUoDDC4QjRwIBw&amp;url=https://www.dreamstime.com/stock-illustration-two-purple-dinosaurs-smiling-illustration-image59873212&amp;psig=AFQjCNFdyKIripjrTpyIiDVR0nwGEh8dow&amp;ust=149087079699346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s://www.google.co.uk/url?sa=i&amp;rct=j&amp;q=&amp;esrc=s&amp;source=images&amp;cd=&amp;cad=rja&amp;uact=8&amp;ved=0ahUKEwivxv6IyPvSAhUKXhQKHYqbB2gQjRwIBw&amp;url=https://www.pinterest.com/pin/314266880220481413/&amp;bvm=bv.150729734,d.ZGg&amp;psig=AFQjCNHwvL3Z7AUID8Y1PBUy9i61tNr6kg&amp;ust=149087162188852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uk/url?sa=i&amp;rct=j&amp;q=&amp;esrc=s&amp;source=images&amp;cd=&amp;cad=rja&amp;uact=8&amp;ved=0ahUKEwjJy6ygyfvSAhWERhQKHSiuARgQjRwIBw&amp;url=http://www.jobscience.com/blog/3-ways-to-overcome-the-hr-staff-shortage/&amp;bvm=bv.150729734,d.ZGg&amp;psig=AFQjCNGcS2DkDfQDHjx5jWbk_Ztc8lNnig&amp;ust=149087199916085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uk/url?sa=i&amp;rct=j&amp;q=&amp;esrc=s&amp;source=images&amp;cd=&amp;ved=0ahUKEwjD97HjxfvSAhXIVRQKHVkmAHUQjRwIBw&amp;url=http://randycrider.tumblr.com/page/2&amp;psig=AFQjCNFdyKIripjrTpyIiDVR0nwGEh8dow&amp;ust=149087079699346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J:\Commercial%20contracts%20exe%20extract\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844824"/>
            <a:ext cx="7772400" cy="1489938"/>
          </a:xfrm>
        </p:spPr>
        <p:txBody>
          <a:bodyPr>
            <a:normAutofit fontScale="90000"/>
          </a:bodyPr>
          <a:lstStyle/>
          <a:p>
            <a:pPr algn="ctr">
              <a:spcBef>
                <a:spcPts val="3600"/>
              </a:spcBef>
            </a:pPr>
            <a:r>
              <a:rPr lang="en-GB" dirty="0" smtClean="0">
                <a:effectLst/>
              </a:rPr>
              <a:t>: “</a:t>
            </a:r>
            <a:r>
              <a:rPr lang="en-GB" dirty="0" err="1" smtClean="0">
                <a:effectLst/>
              </a:rPr>
              <a:t>SExey</a:t>
            </a:r>
            <a:r>
              <a:rPr lang="en-GB" dirty="0">
                <a:effectLst/>
              </a:rPr>
              <a:t>” </a:t>
            </a:r>
            <a:r>
              <a:rPr lang="en-GB" dirty="0" smtClean="0">
                <a:effectLst/>
              </a:rPr>
              <a:t>Exe or time for a quick “</a:t>
            </a:r>
            <a:r>
              <a:rPr lang="en-GB" dirty="0" err="1" smtClean="0">
                <a:effectLst/>
              </a:rPr>
              <a:t>Exeit</a:t>
            </a:r>
            <a:r>
              <a:rPr lang="en-GB" dirty="0" smtClean="0">
                <a:effectLst/>
              </a:rPr>
              <a:t>” </a:t>
            </a:r>
            <a:br>
              <a:rPr lang="en-GB" dirty="0" smtClean="0">
                <a:effectLst/>
              </a:rPr>
            </a:br>
            <a:r>
              <a:rPr lang="en-GB" dirty="0" smtClean="0">
                <a:effectLst/>
              </a:rPr>
              <a:t>An e-learning Journey</a:t>
            </a:r>
            <a:r>
              <a:rPr lang="en-GB" dirty="0">
                <a:effectLst/>
              </a:rPr>
              <a:t/>
            </a:r>
            <a:br>
              <a:rPr lang="en-GB" dirty="0">
                <a:effectLst/>
              </a:rPr>
            </a:br>
            <a:endParaRPr lang="en-US" sz="3600" dirty="0">
              <a:solidFill>
                <a:srgbClr val="4BFAFA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645024"/>
            <a:ext cx="6400800" cy="3024336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/>
              <a:t>Angela Macfarlane &amp; Michelle </a:t>
            </a:r>
            <a:r>
              <a:rPr lang="fr-FR" b="1" dirty="0"/>
              <a:t>Robson </a:t>
            </a:r>
            <a:endParaRPr lang="fr-FR" b="1" dirty="0" smtClean="0"/>
          </a:p>
          <a:p>
            <a:pPr algn="ctr"/>
            <a:r>
              <a:rPr lang="fr-FR" i="1" dirty="0" smtClean="0"/>
              <a:t>Senior </a:t>
            </a:r>
            <a:r>
              <a:rPr lang="fr-FR" i="1" dirty="0" err="1" smtClean="0"/>
              <a:t>Lecturers</a:t>
            </a:r>
            <a:endParaRPr lang="en-GB" dirty="0"/>
          </a:p>
          <a:p>
            <a:r>
              <a:rPr lang="en-GB" i="1" dirty="0"/>
              <a:t>Programme </a:t>
            </a:r>
            <a:r>
              <a:rPr lang="en-GB" i="1" dirty="0" smtClean="0"/>
              <a:t>Leaders, </a:t>
            </a:r>
            <a:r>
              <a:rPr lang="en-GB" i="1" dirty="0"/>
              <a:t>LL.M </a:t>
            </a:r>
            <a:r>
              <a:rPr lang="en-GB" i="1" dirty="0" smtClean="0"/>
              <a:t> Employment Law In Practice &amp; LLM Medical </a:t>
            </a:r>
            <a:r>
              <a:rPr lang="en-GB" i="1" dirty="0"/>
              <a:t>Law</a:t>
            </a:r>
            <a:endParaRPr lang="en-GB" dirty="0"/>
          </a:p>
          <a:p>
            <a:pPr algn="ctr"/>
            <a:r>
              <a:rPr lang="en-GB" i="1" dirty="0"/>
              <a:t>Northumbria Law School</a:t>
            </a:r>
            <a:endParaRPr lang="en-GB" dirty="0"/>
          </a:p>
          <a:p>
            <a:pPr algn="ctr"/>
            <a:endParaRPr lang="en-GB" sz="1400" dirty="0" smtClean="0">
              <a:latin typeface="Arial" pitchFamily="34" charset="0"/>
            </a:endParaRPr>
          </a:p>
          <a:p>
            <a:pPr algn="ctr"/>
            <a:endParaRPr lang="en-GB" sz="1400" dirty="0" smtClean="0">
              <a:latin typeface="Arial" pitchFamily="34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20" y="6215082"/>
            <a:ext cx="3352800" cy="365125"/>
          </a:xfrm>
        </p:spPr>
        <p:txBody>
          <a:bodyPr/>
          <a:lstStyle/>
          <a:p>
            <a:endParaRPr lang="en-GB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the students thought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93192" lvl="1" indent="0">
              <a:buNone/>
            </a:pPr>
            <a:r>
              <a:rPr lang="en-US" sz="3000" b="1" dirty="0" smtClean="0"/>
              <a:t>Positives:</a:t>
            </a:r>
          </a:p>
          <a:p>
            <a:pPr lvl="1"/>
            <a:r>
              <a:rPr lang="en-US" sz="3000" b="1" dirty="0" smtClean="0"/>
              <a:t>Helped them learn</a:t>
            </a:r>
          </a:p>
          <a:p>
            <a:pPr lvl="1"/>
            <a:r>
              <a:rPr lang="en-US" sz="3000" b="1" dirty="0" smtClean="0"/>
              <a:t>Kept them motivated</a:t>
            </a:r>
          </a:p>
          <a:p>
            <a:pPr lvl="1"/>
            <a:r>
              <a:rPr lang="en-US" sz="3000" b="1" dirty="0" smtClean="0"/>
              <a:t>Helped with time management</a:t>
            </a:r>
          </a:p>
          <a:p>
            <a:pPr lvl="1"/>
            <a:r>
              <a:rPr lang="en-US" sz="3000" b="1" dirty="0" smtClean="0"/>
              <a:t>Liked the embedded links – saved a lot of time and reinforced the principles</a:t>
            </a:r>
          </a:p>
          <a:p>
            <a:pPr lvl="1"/>
            <a:r>
              <a:rPr lang="en-US" sz="3000" b="1" dirty="0" smtClean="0"/>
              <a:t>Easy to read and follow</a:t>
            </a:r>
          </a:p>
          <a:p>
            <a:pPr marL="393192" lvl="1" indent="0">
              <a:buNone/>
            </a:pPr>
            <a:r>
              <a:rPr lang="en-US" sz="3000" b="1" dirty="0" smtClean="0"/>
              <a:t>Things to work on:</a:t>
            </a:r>
          </a:p>
          <a:p>
            <a:pPr lvl="1"/>
            <a:r>
              <a:rPr lang="en-US" sz="3000" b="1" dirty="0" smtClean="0"/>
              <a:t>Printable format </a:t>
            </a:r>
          </a:p>
          <a:p>
            <a:pPr lvl="1"/>
            <a:r>
              <a:rPr lang="en-US" sz="3000" b="1" dirty="0" smtClean="0"/>
              <a:t>More interactive links</a:t>
            </a:r>
          </a:p>
          <a:p>
            <a:pPr lvl="1"/>
            <a:r>
              <a:rPr lang="en-US" sz="3000" b="1" dirty="0" smtClean="0"/>
              <a:t>Tasks – do they work?</a:t>
            </a:r>
          </a:p>
          <a:p>
            <a:pPr marL="393192" lvl="1" indent="0">
              <a:buNone/>
            </a:pPr>
            <a:endParaRPr lang="en-US" sz="30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37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What Angela thought…</a:t>
            </a:r>
            <a:endParaRPr lang="en-GB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49551"/>
            <a:ext cx="6650172" cy="480209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Leaving aside square eyes what we really thought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Time intensive</a:t>
            </a:r>
          </a:p>
          <a:p>
            <a:r>
              <a:rPr lang="en-GB" sz="4000" dirty="0" smtClean="0"/>
              <a:t>Yet to be convinced</a:t>
            </a:r>
          </a:p>
          <a:p>
            <a:r>
              <a:rPr lang="en-GB" sz="4000" dirty="0" smtClean="0"/>
              <a:t>Second time may be better</a:t>
            </a:r>
          </a:p>
          <a:p>
            <a:r>
              <a:rPr lang="en-GB" sz="4000" dirty="0" smtClean="0"/>
              <a:t>Virtual classroom </a:t>
            </a:r>
            <a:endParaRPr lang="en-GB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08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But Now….</a:t>
            </a:r>
            <a:br>
              <a:rPr lang="en-US" b="1" dirty="0" smtClean="0"/>
            </a:br>
            <a:r>
              <a:rPr lang="en-US" b="1" dirty="0" smtClean="0"/>
              <a:t>Not so worried dinosaurs</a:t>
            </a:r>
            <a:endParaRPr lang="en-GB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  </a:t>
            </a:r>
            <a:endParaRPr lang="en-US" dirty="0"/>
          </a:p>
        </p:txBody>
      </p:sp>
      <p:pic>
        <p:nvPicPr>
          <p:cNvPr id="1026" name="Picture 2" descr="Image result for cartoon of two dinosaurs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648072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89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Students</a:t>
            </a:r>
            <a:endParaRPr lang="en-GB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  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0" y="1988840"/>
            <a:ext cx="5014616" cy="4548914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79" y="2132856"/>
            <a:ext cx="3730577" cy="399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91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Students</a:t>
            </a:r>
            <a:endParaRPr lang="en-GB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  </a:t>
            </a:r>
            <a:endParaRPr lang="en-US" dirty="0"/>
          </a:p>
        </p:txBody>
      </p:sp>
      <p:pic>
        <p:nvPicPr>
          <p:cNvPr id="3074" name="Picture 2" descr="Image result for cartoon of recruitment HR staff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72511"/>
            <a:ext cx="6375652" cy="439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49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Students</a:t>
            </a:r>
            <a:endParaRPr lang="en-GB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  </a:t>
            </a:r>
            <a:endParaRPr lang="en-US" dirty="0"/>
          </a:p>
        </p:txBody>
      </p:sp>
      <p:pic>
        <p:nvPicPr>
          <p:cNvPr id="4098" name="Picture 2" descr="Image result for cartoon of HR staff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35163"/>
            <a:ext cx="7859216" cy="492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44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Lecturers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  </a:t>
            </a:r>
            <a:endParaRPr lang="en-US" dirty="0"/>
          </a:p>
        </p:txBody>
      </p:sp>
      <p:pic>
        <p:nvPicPr>
          <p:cNvPr id="2050" name="Picture 2" descr="Image result for cartoon of two dinosaurs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35163"/>
            <a:ext cx="6192687" cy="531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50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Life Before Exe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Distance learning</a:t>
            </a:r>
          </a:p>
          <a:p>
            <a:pPr lvl="1"/>
            <a:r>
              <a:rPr lang="en-US" sz="3000" dirty="0" smtClean="0"/>
              <a:t>Workbooks</a:t>
            </a:r>
          </a:p>
          <a:p>
            <a:pPr lvl="1"/>
            <a:r>
              <a:rPr lang="en-US" sz="3000" dirty="0" smtClean="0"/>
              <a:t>Self Test Questions – separate answer book</a:t>
            </a:r>
          </a:p>
          <a:p>
            <a:pPr lvl="1"/>
            <a:r>
              <a:rPr lang="en-US" sz="3000" dirty="0" smtClean="0"/>
              <a:t>Study days</a:t>
            </a:r>
          </a:p>
          <a:p>
            <a:pPr lvl="1"/>
            <a:r>
              <a:rPr lang="en-US" sz="3000" dirty="0" smtClean="0"/>
              <a:t>Recorded Lectures</a:t>
            </a:r>
          </a:p>
          <a:p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7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Our Aim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To make learning more interactive</a:t>
            </a:r>
          </a:p>
          <a:p>
            <a:r>
              <a:rPr lang="en-US" sz="3600" dirty="0" smtClean="0"/>
              <a:t>To bridge the distance learning divide</a:t>
            </a:r>
          </a:p>
          <a:p>
            <a:r>
              <a:rPr lang="en-US" sz="3600" dirty="0" smtClean="0"/>
              <a:t>To provide learning materials in an accessible user friendly format</a:t>
            </a:r>
          </a:p>
          <a:p>
            <a:r>
              <a:rPr lang="en-US" sz="3600" dirty="0" smtClean="0"/>
              <a:t>And for the students to enjoy the learning experience!</a:t>
            </a:r>
          </a:p>
          <a:p>
            <a:pPr marL="0" indent="0">
              <a:buNone/>
            </a:pPr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03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Exe – What is it?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 action="ppaction://hlinkfile"/>
              </a:rPr>
              <a:t>J:\Commercial contracts exe extract\index.html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56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Niggles with Exe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Print function</a:t>
            </a:r>
          </a:p>
          <a:p>
            <a:r>
              <a:rPr lang="en-GB" dirty="0"/>
              <a:t>Formatting</a:t>
            </a:r>
          </a:p>
          <a:p>
            <a:r>
              <a:rPr lang="en-GB" dirty="0"/>
              <a:t>Hyperlinks</a:t>
            </a:r>
          </a:p>
          <a:p>
            <a:r>
              <a:rPr lang="en-GB" dirty="0" smtClean="0"/>
              <a:t>Accessibility</a:t>
            </a:r>
          </a:p>
          <a:p>
            <a:r>
              <a:rPr lang="en-GB" dirty="0" smtClean="0"/>
              <a:t>Time consuming</a:t>
            </a:r>
          </a:p>
          <a:p>
            <a:r>
              <a:rPr lang="en-GB" dirty="0" smtClean="0"/>
              <a:t>Inconsistent </a:t>
            </a:r>
          </a:p>
          <a:p>
            <a:r>
              <a:rPr lang="en-GB" dirty="0" smtClean="0"/>
              <a:t>Rigid</a:t>
            </a:r>
          </a:p>
          <a:p>
            <a:r>
              <a:rPr lang="en-GB" dirty="0" smtClean="0"/>
              <a:t>Updating is problematic</a:t>
            </a:r>
          </a:p>
          <a:p>
            <a:r>
              <a:rPr lang="en-GB" dirty="0" smtClean="0"/>
              <a:t>Clunky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6406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17344</TotalTime>
  <Words>213</Words>
  <Application>Microsoft Office PowerPoint</Application>
  <PresentationFormat>On-screen Show (4:3)</PresentationFormat>
  <Paragraphs>63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 2</vt:lpstr>
      <vt:lpstr>Flow</vt:lpstr>
      <vt:lpstr>: “SExey” Exe or time for a quick “Exeit”  An e-learning Journey </vt:lpstr>
      <vt:lpstr>The Students</vt:lpstr>
      <vt:lpstr>The Students</vt:lpstr>
      <vt:lpstr>The Students</vt:lpstr>
      <vt:lpstr>The Lecturers</vt:lpstr>
      <vt:lpstr>Life Before Exe</vt:lpstr>
      <vt:lpstr>Our Aim</vt:lpstr>
      <vt:lpstr>Exe – What is it?</vt:lpstr>
      <vt:lpstr>Niggles with Exe</vt:lpstr>
      <vt:lpstr>What the students thought</vt:lpstr>
      <vt:lpstr>What Angela thought…</vt:lpstr>
      <vt:lpstr>Leaving aside square eyes what we really thought</vt:lpstr>
      <vt:lpstr>But Now…. Not so worried dinosaurs</vt:lpstr>
    </vt:vector>
  </TitlesOfParts>
  <Company>Addenbrookes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General Medical Council’s  new Fitness to Practise Procedures</dc:title>
  <dc:creator>Addenbrookes NHS Trust</dc:creator>
  <cp:lastModifiedBy>Angela Macfarlane</cp:lastModifiedBy>
  <cp:revision>534</cp:revision>
  <dcterms:created xsi:type="dcterms:W3CDTF">2004-09-28T14:44:16Z</dcterms:created>
  <dcterms:modified xsi:type="dcterms:W3CDTF">2017-04-01T12:04:48Z</dcterms:modified>
</cp:coreProperties>
</file>