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1602700" cy="30603825"/>
  <p:notesSz cx="6858000" cy="9144000"/>
  <p:defaultTextStyle>
    <a:defPPr>
      <a:defRPr lang="en-US"/>
    </a:defPPr>
    <a:lvl1pPr marL="0" algn="l" defTabSz="2983230" rtl="0" eaLnBrk="1" latinLnBrk="0" hangingPunct="1">
      <a:defRPr sz="5900" kern="1200">
        <a:solidFill>
          <a:schemeClr val="tx1"/>
        </a:solidFill>
        <a:latin typeface="+mn-lt"/>
        <a:ea typeface="+mn-ea"/>
        <a:cs typeface="+mn-cs"/>
      </a:defRPr>
    </a:lvl1pPr>
    <a:lvl2pPr marL="1491615" algn="l" defTabSz="2983230" rtl="0" eaLnBrk="1" latinLnBrk="0" hangingPunct="1">
      <a:defRPr sz="5900" kern="1200">
        <a:solidFill>
          <a:schemeClr val="tx1"/>
        </a:solidFill>
        <a:latin typeface="+mn-lt"/>
        <a:ea typeface="+mn-ea"/>
        <a:cs typeface="+mn-cs"/>
      </a:defRPr>
    </a:lvl2pPr>
    <a:lvl3pPr marL="2983230" algn="l" defTabSz="2983230" rtl="0" eaLnBrk="1" latinLnBrk="0" hangingPunct="1">
      <a:defRPr sz="5900" kern="1200">
        <a:solidFill>
          <a:schemeClr val="tx1"/>
        </a:solidFill>
        <a:latin typeface="+mn-lt"/>
        <a:ea typeface="+mn-ea"/>
        <a:cs typeface="+mn-cs"/>
      </a:defRPr>
    </a:lvl3pPr>
    <a:lvl4pPr marL="4474845" algn="l" defTabSz="2983230" rtl="0" eaLnBrk="1" latinLnBrk="0" hangingPunct="1">
      <a:defRPr sz="5900" kern="1200">
        <a:solidFill>
          <a:schemeClr val="tx1"/>
        </a:solidFill>
        <a:latin typeface="+mn-lt"/>
        <a:ea typeface="+mn-ea"/>
        <a:cs typeface="+mn-cs"/>
      </a:defRPr>
    </a:lvl4pPr>
    <a:lvl5pPr marL="5966460" algn="l" defTabSz="2983230" rtl="0" eaLnBrk="1" latinLnBrk="0" hangingPunct="1">
      <a:defRPr sz="5900" kern="1200">
        <a:solidFill>
          <a:schemeClr val="tx1"/>
        </a:solidFill>
        <a:latin typeface="+mn-lt"/>
        <a:ea typeface="+mn-ea"/>
        <a:cs typeface="+mn-cs"/>
      </a:defRPr>
    </a:lvl5pPr>
    <a:lvl6pPr marL="7458075" algn="l" defTabSz="2983230" rtl="0" eaLnBrk="1" latinLnBrk="0" hangingPunct="1">
      <a:defRPr sz="5900" kern="1200">
        <a:solidFill>
          <a:schemeClr val="tx1"/>
        </a:solidFill>
        <a:latin typeface="+mn-lt"/>
        <a:ea typeface="+mn-ea"/>
        <a:cs typeface="+mn-cs"/>
      </a:defRPr>
    </a:lvl6pPr>
    <a:lvl7pPr marL="8949690" algn="l" defTabSz="2983230" rtl="0" eaLnBrk="1" latinLnBrk="0" hangingPunct="1">
      <a:defRPr sz="5900" kern="1200">
        <a:solidFill>
          <a:schemeClr val="tx1"/>
        </a:solidFill>
        <a:latin typeface="+mn-lt"/>
        <a:ea typeface="+mn-ea"/>
        <a:cs typeface="+mn-cs"/>
      </a:defRPr>
    </a:lvl7pPr>
    <a:lvl8pPr marL="10441305" algn="l" defTabSz="2983230" rtl="0" eaLnBrk="1" latinLnBrk="0" hangingPunct="1">
      <a:defRPr sz="5900" kern="1200">
        <a:solidFill>
          <a:schemeClr val="tx1"/>
        </a:solidFill>
        <a:latin typeface="+mn-lt"/>
        <a:ea typeface="+mn-ea"/>
        <a:cs typeface="+mn-cs"/>
      </a:defRPr>
    </a:lvl8pPr>
    <a:lvl9pPr marL="11932920" algn="l" defTabSz="2983230" rtl="0" eaLnBrk="1" latinLnBrk="0" hangingPunct="1">
      <a:defRPr sz="5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95" autoAdjust="0"/>
  </p:normalViewPr>
  <p:slideViewPr>
    <p:cSldViewPr>
      <p:cViewPr>
        <p:scale>
          <a:sx n="30" d="100"/>
          <a:sy n="30" d="100"/>
        </p:scale>
        <p:origin x="-480" y="360"/>
      </p:cViewPr>
      <p:guideLst>
        <p:guide orient="horz" pos="9639"/>
        <p:guide pos="680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0203" y="9507024"/>
            <a:ext cx="18362295" cy="6559987"/>
          </a:xfrm>
        </p:spPr>
        <p:txBody>
          <a:bodyPr/>
          <a:lstStyle/>
          <a:p>
            <a:r>
              <a:rPr lang="en-US" smtClean="0"/>
              <a:t>Click to edit Master title style</a:t>
            </a:r>
            <a:endParaRPr lang="en-GB"/>
          </a:p>
        </p:txBody>
      </p:sp>
      <p:sp>
        <p:nvSpPr>
          <p:cNvPr id="3" name="Subtitle 2"/>
          <p:cNvSpPr>
            <a:spLocks noGrp="1"/>
          </p:cNvSpPr>
          <p:nvPr>
            <p:ph type="subTitle" idx="1"/>
          </p:nvPr>
        </p:nvSpPr>
        <p:spPr>
          <a:xfrm>
            <a:off x="3240405" y="17342167"/>
            <a:ext cx="15121890" cy="7820978"/>
          </a:xfrm>
        </p:spPr>
        <p:txBody>
          <a:bodyPr/>
          <a:lstStyle>
            <a:lvl1pPr marL="0" indent="0" algn="ctr">
              <a:buNone/>
              <a:defRPr>
                <a:solidFill>
                  <a:schemeClr val="tx1">
                    <a:tint val="75000"/>
                  </a:schemeClr>
                </a:solidFill>
              </a:defRPr>
            </a:lvl1pPr>
            <a:lvl2pPr marL="1491615" indent="0" algn="ctr">
              <a:buNone/>
              <a:defRPr>
                <a:solidFill>
                  <a:schemeClr val="tx1">
                    <a:tint val="75000"/>
                  </a:schemeClr>
                </a:solidFill>
              </a:defRPr>
            </a:lvl2pPr>
            <a:lvl3pPr marL="2983230" indent="0" algn="ctr">
              <a:buNone/>
              <a:defRPr>
                <a:solidFill>
                  <a:schemeClr val="tx1">
                    <a:tint val="75000"/>
                  </a:schemeClr>
                </a:solidFill>
              </a:defRPr>
            </a:lvl3pPr>
            <a:lvl4pPr marL="4474845" indent="0" algn="ctr">
              <a:buNone/>
              <a:defRPr>
                <a:solidFill>
                  <a:schemeClr val="tx1">
                    <a:tint val="75000"/>
                  </a:schemeClr>
                </a:solidFill>
              </a:defRPr>
            </a:lvl4pPr>
            <a:lvl5pPr marL="5966460" indent="0" algn="ctr">
              <a:buNone/>
              <a:defRPr>
                <a:solidFill>
                  <a:schemeClr val="tx1">
                    <a:tint val="75000"/>
                  </a:schemeClr>
                </a:solidFill>
              </a:defRPr>
            </a:lvl5pPr>
            <a:lvl6pPr marL="7458075" indent="0" algn="ctr">
              <a:buNone/>
              <a:defRPr>
                <a:solidFill>
                  <a:schemeClr val="tx1">
                    <a:tint val="75000"/>
                  </a:schemeClr>
                </a:solidFill>
              </a:defRPr>
            </a:lvl6pPr>
            <a:lvl7pPr marL="8949690" indent="0" algn="ctr">
              <a:buNone/>
              <a:defRPr>
                <a:solidFill>
                  <a:schemeClr val="tx1">
                    <a:tint val="75000"/>
                  </a:schemeClr>
                </a:solidFill>
              </a:defRPr>
            </a:lvl7pPr>
            <a:lvl8pPr marL="10441305" indent="0" algn="ctr">
              <a:buNone/>
              <a:defRPr>
                <a:solidFill>
                  <a:schemeClr val="tx1">
                    <a:tint val="75000"/>
                  </a:schemeClr>
                </a:solidFill>
              </a:defRPr>
            </a:lvl8pPr>
            <a:lvl9pPr marL="1193292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6464" y="19665793"/>
            <a:ext cx="18362295" cy="6078260"/>
          </a:xfrm>
        </p:spPr>
        <p:txBody>
          <a:bodyPr anchor="t"/>
          <a:lstStyle>
            <a:lvl1pPr algn="l">
              <a:defRPr sz="13100" b="1" cap="all"/>
            </a:lvl1pPr>
          </a:lstStyle>
          <a:p>
            <a:r>
              <a:rPr lang="en-US" smtClean="0"/>
              <a:t>Click to edit Master title style</a:t>
            </a:r>
            <a:endParaRPr lang="en-GB"/>
          </a:p>
        </p:txBody>
      </p:sp>
      <p:sp>
        <p:nvSpPr>
          <p:cNvPr id="3" name="Text Placeholder 2"/>
          <p:cNvSpPr>
            <a:spLocks noGrp="1"/>
          </p:cNvSpPr>
          <p:nvPr>
            <p:ph type="body" idx="1"/>
          </p:nvPr>
        </p:nvSpPr>
        <p:spPr>
          <a:xfrm>
            <a:off x="1706464" y="12971209"/>
            <a:ext cx="18362295" cy="6694584"/>
          </a:xfrm>
        </p:spPr>
        <p:txBody>
          <a:bodyPr anchor="b"/>
          <a:lstStyle>
            <a:lvl1pPr marL="0" indent="0">
              <a:buNone/>
              <a:defRPr sz="6500">
                <a:solidFill>
                  <a:schemeClr val="tx1">
                    <a:tint val="75000"/>
                  </a:schemeClr>
                </a:solidFill>
              </a:defRPr>
            </a:lvl1pPr>
            <a:lvl2pPr marL="1491615" indent="0">
              <a:buNone/>
              <a:defRPr sz="5900">
                <a:solidFill>
                  <a:schemeClr val="tx1">
                    <a:tint val="75000"/>
                  </a:schemeClr>
                </a:solidFill>
              </a:defRPr>
            </a:lvl2pPr>
            <a:lvl3pPr marL="2983230" indent="0">
              <a:buNone/>
              <a:defRPr sz="5200">
                <a:solidFill>
                  <a:schemeClr val="tx1">
                    <a:tint val="75000"/>
                  </a:schemeClr>
                </a:solidFill>
              </a:defRPr>
            </a:lvl3pPr>
            <a:lvl4pPr marL="4474845" indent="0">
              <a:buNone/>
              <a:defRPr sz="4600">
                <a:solidFill>
                  <a:schemeClr val="tx1">
                    <a:tint val="75000"/>
                  </a:schemeClr>
                </a:solidFill>
              </a:defRPr>
            </a:lvl4pPr>
            <a:lvl5pPr marL="5966460" indent="0">
              <a:buNone/>
              <a:defRPr sz="4600">
                <a:solidFill>
                  <a:schemeClr val="tx1">
                    <a:tint val="75000"/>
                  </a:schemeClr>
                </a:solidFill>
              </a:defRPr>
            </a:lvl5pPr>
            <a:lvl6pPr marL="7458075" indent="0">
              <a:buNone/>
              <a:defRPr sz="4600">
                <a:solidFill>
                  <a:schemeClr val="tx1">
                    <a:tint val="75000"/>
                  </a:schemeClr>
                </a:solidFill>
              </a:defRPr>
            </a:lvl6pPr>
            <a:lvl7pPr marL="8949690" indent="0">
              <a:buNone/>
              <a:defRPr sz="4600">
                <a:solidFill>
                  <a:schemeClr val="tx1">
                    <a:tint val="75000"/>
                  </a:schemeClr>
                </a:solidFill>
              </a:defRPr>
            </a:lvl7pPr>
            <a:lvl8pPr marL="10441305" indent="0">
              <a:buNone/>
              <a:defRPr sz="4600">
                <a:solidFill>
                  <a:schemeClr val="tx1">
                    <a:tint val="75000"/>
                  </a:schemeClr>
                </a:solidFill>
              </a:defRPr>
            </a:lvl8pPr>
            <a:lvl9pPr marL="11932920" indent="0">
              <a:buNone/>
              <a:defRPr sz="4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550319" y="31864818"/>
            <a:ext cx="22787848" cy="90132517"/>
          </a:xfrm>
        </p:spPr>
        <p:txBody>
          <a:bodyPr/>
          <a:lstStyle>
            <a:lvl1pPr>
              <a:defRPr sz="9100"/>
            </a:lvl1pPr>
            <a:lvl2pPr>
              <a:defRPr sz="7800"/>
            </a:lvl2pPr>
            <a:lvl3pPr>
              <a:defRPr sz="65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5698212" y="31864818"/>
            <a:ext cx="22787848" cy="90132517"/>
          </a:xfrm>
        </p:spPr>
        <p:txBody>
          <a:bodyPr/>
          <a:lstStyle>
            <a:lvl1pPr>
              <a:defRPr sz="9100"/>
            </a:lvl1pPr>
            <a:lvl2pPr>
              <a:defRPr sz="7800"/>
            </a:lvl2pPr>
            <a:lvl3pPr>
              <a:defRPr sz="65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25572"/>
            <a:ext cx="19442430" cy="5100638"/>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80135" y="6850442"/>
            <a:ext cx="9544944" cy="2854938"/>
          </a:xfrm>
        </p:spPr>
        <p:txBody>
          <a:bodyPr anchor="b"/>
          <a:lstStyle>
            <a:lvl1pPr marL="0" indent="0">
              <a:buNone/>
              <a:defRPr sz="7800" b="1"/>
            </a:lvl1pPr>
            <a:lvl2pPr marL="1491615" indent="0">
              <a:buNone/>
              <a:defRPr sz="6500" b="1"/>
            </a:lvl2pPr>
            <a:lvl3pPr marL="2983230" indent="0">
              <a:buNone/>
              <a:defRPr sz="5900" b="1"/>
            </a:lvl3pPr>
            <a:lvl4pPr marL="4474845" indent="0">
              <a:buNone/>
              <a:defRPr sz="5200" b="1"/>
            </a:lvl4pPr>
            <a:lvl5pPr marL="5966460" indent="0">
              <a:buNone/>
              <a:defRPr sz="5200" b="1"/>
            </a:lvl5pPr>
            <a:lvl6pPr marL="7458075" indent="0">
              <a:buNone/>
              <a:defRPr sz="5200" b="1"/>
            </a:lvl6pPr>
            <a:lvl7pPr marL="8949690" indent="0">
              <a:buNone/>
              <a:defRPr sz="5200" b="1"/>
            </a:lvl7pPr>
            <a:lvl8pPr marL="10441305" indent="0">
              <a:buNone/>
              <a:defRPr sz="5200" b="1"/>
            </a:lvl8pPr>
            <a:lvl9pPr marL="11932920"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80135" y="9705380"/>
            <a:ext cx="9544944" cy="17632623"/>
          </a:xfrm>
        </p:spPr>
        <p:txBody>
          <a:bodyPr/>
          <a:lstStyle>
            <a:lvl1pPr>
              <a:defRPr sz="7800"/>
            </a:lvl1pPr>
            <a:lvl2pPr>
              <a:defRPr sz="6500"/>
            </a:lvl2pPr>
            <a:lvl3pPr>
              <a:defRPr sz="59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0973873" y="6850442"/>
            <a:ext cx="9548693" cy="2854938"/>
          </a:xfrm>
        </p:spPr>
        <p:txBody>
          <a:bodyPr anchor="b"/>
          <a:lstStyle>
            <a:lvl1pPr marL="0" indent="0">
              <a:buNone/>
              <a:defRPr sz="7800" b="1"/>
            </a:lvl1pPr>
            <a:lvl2pPr marL="1491615" indent="0">
              <a:buNone/>
              <a:defRPr sz="6500" b="1"/>
            </a:lvl2pPr>
            <a:lvl3pPr marL="2983230" indent="0">
              <a:buNone/>
              <a:defRPr sz="5900" b="1"/>
            </a:lvl3pPr>
            <a:lvl4pPr marL="4474845" indent="0">
              <a:buNone/>
              <a:defRPr sz="5200" b="1"/>
            </a:lvl4pPr>
            <a:lvl5pPr marL="5966460" indent="0">
              <a:buNone/>
              <a:defRPr sz="5200" b="1"/>
            </a:lvl5pPr>
            <a:lvl6pPr marL="7458075" indent="0">
              <a:buNone/>
              <a:defRPr sz="5200" b="1"/>
            </a:lvl6pPr>
            <a:lvl7pPr marL="8949690" indent="0">
              <a:buNone/>
              <a:defRPr sz="5200" b="1"/>
            </a:lvl7pPr>
            <a:lvl8pPr marL="10441305" indent="0">
              <a:buNone/>
              <a:defRPr sz="5200" b="1"/>
            </a:lvl8pPr>
            <a:lvl9pPr marL="11932920"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973873" y="9705380"/>
            <a:ext cx="9548693" cy="17632623"/>
          </a:xfrm>
        </p:spPr>
        <p:txBody>
          <a:bodyPr/>
          <a:lstStyle>
            <a:lvl1pPr>
              <a:defRPr sz="7800"/>
            </a:lvl1pPr>
            <a:lvl2pPr>
              <a:defRPr sz="6500"/>
            </a:lvl2pPr>
            <a:lvl3pPr>
              <a:defRPr sz="59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0136" y="1218486"/>
            <a:ext cx="7107139" cy="5185648"/>
          </a:xfrm>
        </p:spPr>
        <p:txBody>
          <a:bodyPr anchor="b"/>
          <a:lstStyle>
            <a:lvl1pPr algn="l">
              <a:defRPr sz="6500" b="1"/>
            </a:lvl1pPr>
          </a:lstStyle>
          <a:p>
            <a:r>
              <a:rPr lang="en-US" smtClean="0"/>
              <a:t>Click to edit Master title style</a:t>
            </a:r>
            <a:endParaRPr lang="en-GB"/>
          </a:p>
        </p:txBody>
      </p:sp>
      <p:sp>
        <p:nvSpPr>
          <p:cNvPr id="3" name="Content Placeholder 2"/>
          <p:cNvSpPr>
            <a:spLocks noGrp="1"/>
          </p:cNvSpPr>
          <p:nvPr>
            <p:ph idx="1"/>
          </p:nvPr>
        </p:nvSpPr>
        <p:spPr>
          <a:xfrm>
            <a:off x="8446056" y="1218488"/>
            <a:ext cx="12076509" cy="26119517"/>
          </a:xfrm>
        </p:spPr>
        <p:txBody>
          <a:bodyPr/>
          <a:lstStyle>
            <a:lvl1pPr>
              <a:defRPr sz="10400"/>
            </a:lvl1pPr>
            <a:lvl2pPr>
              <a:defRPr sz="9100"/>
            </a:lvl2pPr>
            <a:lvl3pPr>
              <a:defRPr sz="78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080136" y="6404136"/>
            <a:ext cx="7107139" cy="20933869"/>
          </a:xfrm>
        </p:spPr>
        <p:txBody>
          <a:bodyPr/>
          <a:lstStyle>
            <a:lvl1pPr marL="0" indent="0">
              <a:buNone/>
              <a:defRPr sz="4600"/>
            </a:lvl1pPr>
            <a:lvl2pPr marL="1491615" indent="0">
              <a:buNone/>
              <a:defRPr sz="3900"/>
            </a:lvl2pPr>
            <a:lvl3pPr marL="2983230" indent="0">
              <a:buNone/>
              <a:defRPr sz="3300"/>
            </a:lvl3pPr>
            <a:lvl4pPr marL="4474845" indent="0">
              <a:buNone/>
              <a:defRPr sz="2900"/>
            </a:lvl4pPr>
            <a:lvl5pPr marL="5966460" indent="0">
              <a:buNone/>
              <a:defRPr sz="2900"/>
            </a:lvl5pPr>
            <a:lvl6pPr marL="7458075" indent="0">
              <a:buNone/>
              <a:defRPr sz="2900"/>
            </a:lvl6pPr>
            <a:lvl7pPr marL="8949690" indent="0">
              <a:buNone/>
              <a:defRPr sz="2900"/>
            </a:lvl7pPr>
            <a:lvl8pPr marL="10441305" indent="0">
              <a:buNone/>
              <a:defRPr sz="2900"/>
            </a:lvl8pPr>
            <a:lvl9pPr marL="11932920"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34280" y="21422678"/>
            <a:ext cx="12961620" cy="2529068"/>
          </a:xfrm>
        </p:spPr>
        <p:txBody>
          <a:bodyPr anchor="b"/>
          <a:lstStyle>
            <a:lvl1pPr algn="l">
              <a:defRPr sz="6500" b="1"/>
            </a:lvl1pPr>
          </a:lstStyle>
          <a:p>
            <a:r>
              <a:rPr lang="en-US" smtClean="0"/>
              <a:t>Click to edit Master title style</a:t>
            </a:r>
            <a:endParaRPr lang="en-GB"/>
          </a:p>
        </p:txBody>
      </p:sp>
      <p:sp>
        <p:nvSpPr>
          <p:cNvPr id="3" name="Picture Placeholder 2"/>
          <p:cNvSpPr>
            <a:spLocks noGrp="1"/>
          </p:cNvSpPr>
          <p:nvPr>
            <p:ph type="pic" idx="1"/>
          </p:nvPr>
        </p:nvSpPr>
        <p:spPr>
          <a:xfrm>
            <a:off x="4234280" y="2734508"/>
            <a:ext cx="12961620" cy="18362295"/>
          </a:xfrm>
        </p:spPr>
        <p:txBody>
          <a:bodyPr/>
          <a:lstStyle>
            <a:lvl1pPr marL="0" indent="0">
              <a:buNone/>
              <a:defRPr sz="10400"/>
            </a:lvl1pPr>
            <a:lvl2pPr marL="1491615" indent="0">
              <a:buNone/>
              <a:defRPr sz="9100"/>
            </a:lvl2pPr>
            <a:lvl3pPr marL="2983230" indent="0">
              <a:buNone/>
              <a:defRPr sz="7800"/>
            </a:lvl3pPr>
            <a:lvl4pPr marL="4474845" indent="0">
              <a:buNone/>
              <a:defRPr sz="6500"/>
            </a:lvl4pPr>
            <a:lvl5pPr marL="5966460" indent="0">
              <a:buNone/>
              <a:defRPr sz="6500"/>
            </a:lvl5pPr>
            <a:lvl6pPr marL="7458075" indent="0">
              <a:buNone/>
              <a:defRPr sz="6500"/>
            </a:lvl6pPr>
            <a:lvl7pPr marL="8949690" indent="0">
              <a:buNone/>
              <a:defRPr sz="6500"/>
            </a:lvl7pPr>
            <a:lvl8pPr marL="10441305" indent="0">
              <a:buNone/>
              <a:defRPr sz="6500"/>
            </a:lvl8pPr>
            <a:lvl9pPr marL="11932920" indent="0">
              <a:buNone/>
              <a:defRPr sz="6500"/>
            </a:lvl9pPr>
          </a:lstStyle>
          <a:p>
            <a:endParaRPr lang="en-GB"/>
          </a:p>
        </p:txBody>
      </p:sp>
      <p:sp>
        <p:nvSpPr>
          <p:cNvPr id="4" name="Text Placeholder 3"/>
          <p:cNvSpPr>
            <a:spLocks noGrp="1"/>
          </p:cNvSpPr>
          <p:nvPr>
            <p:ph type="body" sz="half" idx="2"/>
          </p:nvPr>
        </p:nvSpPr>
        <p:spPr>
          <a:xfrm>
            <a:off x="4234280" y="23951746"/>
            <a:ext cx="12961620" cy="3591697"/>
          </a:xfrm>
        </p:spPr>
        <p:txBody>
          <a:bodyPr/>
          <a:lstStyle>
            <a:lvl1pPr marL="0" indent="0">
              <a:buNone/>
              <a:defRPr sz="4600"/>
            </a:lvl1pPr>
            <a:lvl2pPr marL="1491615" indent="0">
              <a:buNone/>
              <a:defRPr sz="3900"/>
            </a:lvl2pPr>
            <a:lvl3pPr marL="2983230" indent="0">
              <a:buNone/>
              <a:defRPr sz="3300"/>
            </a:lvl3pPr>
            <a:lvl4pPr marL="4474845" indent="0">
              <a:buNone/>
              <a:defRPr sz="2900"/>
            </a:lvl4pPr>
            <a:lvl5pPr marL="5966460" indent="0">
              <a:buNone/>
              <a:defRPr sz="2900"/>
            </a:lvl5pPr>
            <a:lvl6pPr marL="7458075" indent="0">
              <a:buNone/>
              <a:defRPr sz="2900"/>
            </a:lvl6pPr>
            <a:lvl7pPr marL="8949690" indent="0">
              <a:buNone/>
              <a:defRPr sz="2900"/>
            </a:lvl7pPr>
            <a:lvl8pPr marL="10441305" indent="0">
              <a:buNone/>
              <a:defRPr sz="2900"/>
            </a:lvl8pPr>
            <a:lvl9pPr marL="11932920"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002126" y="5469017"/>
            <a:ext cx="11483935" cy="116528316"/>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50320" y="5469017"/>
            <a:ext cx="34091761" cy="1165283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5EC90B-C672-4E26-AD8F-A6B8BD6CF7E2}" type="datetimeFigureOut">
              <a:rPr lang="en-GB" smtClean="0"/>
              <a:pPr/>
              <a:t>15/04/2011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1C2BBC-4E5E-432E-88E8-2AB131EB433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0135" y="1225572"/>
            <a:ext cx="19442430" cy="5100638"/>
          </a:xfrm>
          <a:prstGeom prst="rect">
            <a:avLst/>
          </a:prstGeom>
        </p:spPr>
        <p:txBody>
          <a:bodyPr vert="horz" lIns="298323" tIns="149162" rIns="298323" bIns="149162"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1080135" y="7140895"/>
            <a:ext cx="19442430" cy="20197110"/>
          </a:xfrm>
          <a:prstGeom prst="rect">
            <a:avLst/>
          </a:prstGeom>
        </p:spPr>
        <p:txBody>
          <a:bodyPr vert="horz" lIns="298323" tIns="149162" rIns="298323" bIns="1491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1080135" y="28365214"/>
            <a:ext cx="5040630" cy="1629370"/>
          </a:xfrm>
          <a:prstGeom prst="rect">
            <a:avLst/>
          </a:prstGeom>
        </p:spPr>
        <p:txBody>
          <a:bodyPr vert="horz" lIns="298323" tIns="149162" rIns="298323" bIns="149162" rtlCol="0" anchor="ctr"/>
          <a:lstStyle>
            <a:lvl1pPr algn="l">
              <a:defRPr sz="3900">
                <a:solidFill>
                  <a:schemeClr val="tx1">
                    <a:tint val="75000"/>
                  </a:schemeClr>
                </a:solidFill>
              </a:defRPr>
            </a:lvl1pPr>
          </a:lstStyle>
          <a:p>
            <a:fld id="{2E5EC90B-C672-4E26-AD8F-A6B8BD6CF7E2}" type="datetimeFigureOut">
              <a:rPr lang="en-GB" smtClean="0"/>
              <a:pPr/>
              <a:t>15/04/2011</a:t>
            </a:fld>
            <a:endParaRPr lang="en-GB"/>
          </a:p>
        </p:txBody>
      </p:sp>
      <p:sp>
        <p:nvSpPr>
          <p:cNvPr id="5" name="Footer Placeholder 4"/>
          <p:cNvSpPr>
            <a:spLocks noGrp="1"/>
          </p:cNvSpPr>
          <p:nvPr>
            <p:ph type="ftr" sz="quarter" idx="3"/>
          </p:nvPr>
        </p:nvSpPr>
        <p:spPr>
          <a:xfrm>
            <a:off x="7380923" y="28365214"/>
            <a:ext cx="6840855" cy="1629370"/>
          </a:xfrm>
          <a:prstGeom prst="rect">
            <a:avLst/>
          </a:prstGeom>
        </p:spPr>
        <p:txBody>
          <a:bodyPr vert="horz" lIns="298323" tIns="149162" rIns="298323" bIns="149162" rtlCol="0" anchor="ctr"/>
          <a:lstStyle>
            <a:lvl1pPr algn="ctr">
              <a:defRPr sz="3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5481935" y="28365214"/>
            <a:ext cx="5040630" cy="1629370"/>
          </a:xfrm>
          <a:prstGeom prst="rect">
            <a:avLst/>
          </a:prstGeom>
        </p:spPr>
        <p:txBody>
          <a:bodyPr vert="horz" lIns="298323" tIns="149162" rIns="298323" bIns="149162" rtlCol="0" anchor="ctr"/>
          <a:lstStyle>
            <a:lvl1pPr algn="r">
              <a:defRPr sz="3900">
                <a:solidFill>
                  <a:schemeClr val="tx1">
                    <a:tint val="75000"/>
                  </a:schemeClr>
                </a:solidFill>
              </a:defRPr>
            </a:lvl1pPr>
          </a:lstStyle>
          <a:p>
            <a:fld id="{CA1C2BBC-4E5E-432E-88E8-2AB131EB4335}"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83230" rtl="0" eaLnBrk="1" latinLnBrk="0" hangingPunct="1">
        <a:spcBef>
          <a:spcPct val="0"/>
        </a:spcBef>
        <a:buNone/>
        <a:defRPr sz="14400" kern="1200">
          <a:solidFill>
            <a:schemeClr val="tx1"/>
          </a:solidFill>
          <a:latin typeface="+mj-lt"/>
          <a:ea typeface="+mj-ea"/>
          <a:cs typeface="+mj-cs"/>
        </a:defRPr>
      </a:lvl1pPr>
    </p:titleStyle>
    <p:bodyStyle>
      <a:lvl1pPr marL="1118711" indent="-1118711" algn="l" defTabSz="2983230" rtl="0" eaLnBrk="1" latinLnBrk="0" hangingPunct="1">
        <a:spcBef>
          <a:spcPct val="20000"/>
        </a:spcBef>
        <a:buFont typeface="Arial" pitchFamily="34" charset="0"/>
        <a:buChar char="•"/>
        <a:defRPr sz="10400" kern="1200">
          <a:solidFill>
            <a:schemeClr val="tx1"/>
          </a:solidFill>
          <a:latin typeface="+mn-lt"/>
          <a:ea typeface="+mn-ea"/>
          <a:cs typeface="+mn-cs"/>
        </a:defRPr>
      </a:lvl1pPr>
      <a:lvl2pPr marL="2423874" indent="-932259" algn="l" defTabSz="2983230"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729038" indent="-745808" algn="l" defTabSz="2983230"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220653"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712268"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203883"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695498"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187113"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678728" indent="-745808" algn="l" defTabSz="2983230"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83230" rtl="0" eaLnBrk="1" latinLnBrk="0" hangingPunct="1">
        <a:defRPr sz="5900" kern="1200">
          <a:solidFill>
            <a:schemeClr val="tx1"/>
          </a:solidFill>
          <a:latin typeface="+mn-lt"/>
          <a:ea typeface="+mn-ea"/>
          <a:cs typeface="+mn-cs"/>
        </a:defRPr>
      </a:lvl1pPr>
      <a:lvl2pPr marL="1491615" algn="l" defTabSz="2983230" rtl="0" eaLnBrk="1" latinLnBrk="0" hangingPunct="1">
        <a:defRPr sz="5900" kern="1200">
          <a:solidFill>
            <a:schemeClr val="tx1"/>
          </a:solidFill>
          <a:latin typeface="+mn-lt"/>
          <a:ea typeface="+mn-ea"/>
          <a:cs typeface="+mn-cs"/>
        </a:defRPr>
      </a:lvl2pPr>
      <a:lvl3pPr marL="2983230" algn="l" defTabSz="2983230" rtl="0" eaLnBrk="1" latinLnBrk="0" hangingPunct="1">
        <a:defRPr sz="5900" kern="1200">
          <a:solidFill>
            <a:schemeClr val="tx1"/>
          </a:solidFill>
          <a:latin typeface="+mn-lt"/>
          <a:ea typeface="+mn-ea"/>
          <a:cs typeface="+mn-cs"/>
        </a:defRPr>
      </a:lvl3pPr>
      <a:lvl4pPr marL="4474845" algn="l" defTabSz="2983230" rtl="0" eaLnBrk="1" latinLnBrk="0" hangingPunct="1">
        <a:defRPr sz="5900" kern="1200">
          <a:solidFill>
            <a:schemeClr val="tx1"/>
          </a:solidFill>
          <a:latin typeface="+mn-lt"/>
          <a:ea typeface="+mn-ea"/>
          <a:cs typeface="+mn-cs"/>
        </a:defRPr>
      </a:lvl4pPr>
      <a:lvl5pPr marL="5966460" algn="l" defTabSz="2983230" rtl="0" eaLnBrk="1" latinLnBrk="0" hangingPunct="1">
        <a:defRPr sz="5900" kern="1200">
          <a:solidFill>
            <a:schemeClr val="tx1"/>
          </a:solidFill>
          <a:latin typeface="+mn-lt"/>
          <a:ea typeface="+mn-ea"/>
          <a:cs typeface="+mn-cs"/>
        </a:defRPr>
      </a:lvl5pPr>
      <a:lvl6pPr marL="7458075" algn="l" defTabSz="2983230" rtl="0" eaLnBrk="1" latinLnBrk="0" hangingPunct="1">
        <a:defRPr sz="5900" kern="1200">
          <a:solidFill>
            <a:schemeClr val="tx1"/>
          </a:solidFill>
          <a:latin typeface="+mn-lt"/>
          <a:ea typeface="+mn-ea"/>
          <a:cs typeface="+mn-cs"/>
        </a:defRPr>
      </a:lvl6pPr>
      <a:lvl7pPr marL="8949690" algn="l" defTabSz="2983230" rtl="0" eaLnBrk="1" latinLnBrk="0" hangingPunct="1">
        <a:defRPr sz="5900" kern="1200">
          <a:solidFill>
            <a:schemeClr val="tx1"/>
          </a:solidFill>
          <a:latin typeface="+mn-lt"/>
          <a:ea typeface="+mn-ea"/>
          <a:cs typeface="+mn-cs"/>
        </a:defRPr>
      </a:lvl7pPr>
      <a:lvl8pPr marL="10441305" algn="l" defTabSz="2983230" rtl="0" eaLnBrk="1" latinLnBrk="0" hangingPunct="1">
        <a:defRPr sz="5900" kern="1200">
          <a:solidFill>
            <a:schemeClr val="tx1"/>
          </a:solidFill>
          <a:latin typeface="+mn-lt"/>
          <a:ea typeface="+mn-ea"/>
          <a:cs typeface="+mn-cs"/>
        </a:defRPr>
      </a:lvl8pPr>
      <a:lvl9pPr marL="11932920" algn="l" defTabSz="2983230" rtl="0" eaLnBrk="1" latinLnBrk="0" hangingPunct="1">
        <a:defRPr sz="5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hyperlink" Target="http://www.breakfastclubsummit.org/" TargetMode="External"/><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image" Target="../media/image1.jpeg"/><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5" Type="http://schemas.openxmlformats.org/officeDocument/2006/relationships/image" Target="../media/image1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44166" y="7309024"/>
            <a:ext cx="10585176" cy="172819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4000" b="1" dirty="0" smtClean="0">
                <a:solidFill>
                  <a:schemeClr val="bg1"/>
                </a:solidFill>
              </a:rPr>
              <a:t>Coming Together...</a:t>
            </a:r>
          </a:p>
          <a:p>
            <a:r>
              <a:rPr lang="en-GB" sz="3600" dirty="0" smtClean="0">
                <a:solidFill>
                  <a:schemeClr val="bg1"/>
                </a:solidFill>
              </a:rPr>
              <a:t>The day event began with a keynote address from the Parliamentary Undersecretary of State for Public Health, Anne Milton, followed by...</a:t>
            </a: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endParaRPr lang="en-GB" sz="3600" dirty="0" smtClean="0">
              <a:solidFill>
                <a:schemeClr val="bg1"/>
              </a:solidFill>
            </a:endParaRPr>
          </a:p>
          <a:p>
            <a:endParaRPr lang="en-GB" sz="3600" dirty="0">
              <a:solidFill>
                <a:schemeClr val="bg1"/>
              </a:solidFill>
            </a:endParaRPr>
          </a:p>
          <a:p>
            <a:r>
              <a:rPr lang="en-GB" sz="3600" dirty="0" smtClean="0">
                <a:solidFill>
                  <a:schemeClr val="bg1"/>
                </a:solidFill>
              </a:rPr>
              <a:t>An evening Question Time event offered  delegates an opportunity for open discussion with a panel on the key issues surrounding breakfast clubs.  The panel consisted of representatives from industry, education and charity.   </a:t>
            </a:r>
            <a:endParaRPr lang="en-GB" sz="3600" dirty="0">
              <a:solidFill>
                <a:schemeClr val="bg1"/>
              </a:solidFill>
            </a:endParaRPr>
          </a:p>
          <a:p>
            <a:endParaRPr lang="en-GB" sz="3600" dirty="0" smtClean="0">
              <a:solidFill>
                <a:schemeClr val="tx1"/>
              </a:solidFill>
            </a:endParaRPr>
          </a:p>
          <a:p>
            <a:endParaRPr lang="en-GB" sz="3600" dirty="0">
              <a:solidFill>
                <a:schemeClr val="tx1"/>
              </a:solidFill>
            </a:endParaRPr>
          </a:p>
          <a:p>
            <a:endParaRPr lang="en-GB" sz="3600" dirty="0" smtClean="0">
              <a:solidFill>
                <a:schemeClr val="tx1"/>
              </a:solidFill>
            </a:endParaRPr>
          </a:p>
          <a:p>
            <a:endParaRPr lang="en-GB" sz="3600" dirty="0">
              <a:solidFill>
                <a:schemeClr val="tx1"/>
              </a:solidFill>
            </a:endParaRPr>
          </a:p>
          <a:p>
            <a:endParaRPr lang="en-GB" sz="3600" dirty="0" smtClean="0">
              <a:solidFill>
                <a:schemeClr val="tx1"/>
              </a:solidFill>
            </a:endParaRPr>
          </a:p>
          <a:p>
            <a:endParaRPr lang="en-GB" sz="3600" dirty="0">
              <a:solidFill>
                <a:schemeClr val="tx1"/>
              </a:solidFill>
            </a:endParaRPr>
          </a:p>
          <a:p>
            <a:endParaRPr lang="en-GB" sz="3600" dirty="0" smtClean="0">
              <a:solidFill>
                <a:schemeClr val="tx1"/>
              </a:solidFill>
            </a:endParaRPr>
          </a:p>
          <a:p>
            <a:endParaRPr lang="en-GB" sz="3600" dirty="0" smtClean="0">
              <a:solidFill>
                <a:schemeClr val="tx1"/>
              </a:solidFill>
            </a:endParaRPr>
          </a:p>
          <a:p>
            <a:endParaRPr lang="en-GB" dirty="0"/>
          </a:p>
          <a:p>
            <a:endParaRPr lang="en-GB" dirty="0" smtClean="0"/>
          </a:p>
          <a:p>
            <a:endParaRPr lang="en-GB" dirty="0"/>
          </a:p>
          <a:p>
            <a:endParaRPr lang="en-GB" dirty="0" smtClean="0"/>
          </a:p>
          <a:p>
            <a:endParaRPr lang="en-GB" dirty="0"/>
          </a:p>
          <a:p>
            <a:endParaRPr lang="en-GB" dirty="0"/>
          </a:p>
          <a:p>
            <a:endParaRPr lang="en-GB" dirty="0" smtClean="0"/>
          </a:p>
        </p:txBody>
      </p:sp>
      <p:pic>
        <p:nvPicPr>
          <p:cNvPr id="4" name="Picture 3" descr="esrc logo.jpg"/>
          <p:cNvPicPr>
            <a:picLocks noChangeAspect="1"/>
          </p:cNvPicPr>
          <p:nvPr/>
        </p:nvPicPr>
        <p:blipFill>
          <a:blip r:embed="rId2" cstate="print"/>
          <a:stretch>
            <a:fillRect/>
          </a:stretch>
        </p:blipFill>
        <p:spPr>
          <a:xfrm>
            <a:off x="576214" y="468264"/>
            <a:ext cx="2160240" cy="1796927"/>
          </a:xfrm>
          <a:prstGeom prst="rect">
            <a:avLst/>
          </a:prstGeom>
        </p:spPr>
      </p:pic>
      <p:sp>
        <p:nvSpPr>
          <p:cNvPr id="9" name="TextBox 8"/>
          <p:cNvSpPr txBox="1"/>
          <p:nvPr/>
        </p:nvSpPr>
        <p:spPr>
          <a:xfrm>
            <a:off x="3024486" y="36216"/>
            <a:ext cx="14905656" cy="3847207"/>
          </a:xfrm>
          <a:prstGeom prst="rect">
            <a:avLst/>
          </a:prstGeom>
          <a:noFill/>
        </p:spPr>
        <p:txBody>
          <a:bodyPr wrap="square" rtlCol="0">
            <a:spAutoFit/>
          </a:bodyPr>
          <a:lstStyle/>
          <a:p>
            <a:pPr algn="ctr"/>
            <a:r>
              <a:rPr lang="en-GB" sz="4800" b="1" dirty="0" smtClean="0"/>
              <a:t>School and Community Breakfast Clubs:</a:t>
            </a:r>
          </a:p>
          <a:p>
            <a:pPr algn="ctr"/>
            <a:r>
              <a:rPr lang="en-GB" sz="4800" b="1" dirty="0" smtClean="0"/>
              <a:t>How to Address the Lack of Communication Between Key Stakeholders</a:t>
            </a:r>
            <a:endParaRPr lang="en-GB" sz="4800" b="1" dirty="0"/>
          </a:p>
          <a:p>
            <a:pPr algn="ctr"/>
            <a:endParaRPr lang="en-GB" sz="1200" dirty="0" smtClean="0"/>
          </a:p>
          <a:p>
            <a:pPr algn="ctr"/>
            <a:r>
              <a:rPr lang="en-GB" sz="4000" dirty="0" smtClean="0"/>
              <a:t>Margaret A. </a:t>
            </a:r>
            <a:r>
              <a:rPr lang="en-GB" sz="4000" dirty="0" err="1" smtClean="0"/>
              <a:t>Defeyter</a:t>
            </a:r>
            <a:r>
              <a:rPr lang="en-GB" sz="4000" dirty="0" smtClean="0"/>
              <a:t> &amp; Pamela L. Graham</a:t>
            </a:r>
          </a:p>
          <a:p>
            <a:pPr algn="ctr"/>
            <a:r>
              <a:rPr lang="en-GB" sz="4000" dirty="0" smtClean="0"/>
              <a:t>Department of Psychology, Northumbria University </a:t>
            </a:r>
            <a:endParaRPr lang="en-GB" sz="4000" dirty="0"/>
          </a:p>
        </p:txBody>
      </p:sp>
      <p:sp>
        <p:nvSpPr>
          <p:cNvPr id="10" name="Rounded Rectangle 9"/>
          <p:cNvSpPr/>
          <p:nvPr/>
        </p:nvSpPr>
        <p:spPr>
          <a:xfrm>
            <a:off x="1152278" y="3996656"/>
            <a:ext cx="19586176" cy="792088"/>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smtClean="0">
                <a:solidFill>
                  <a:schemeClr val="bg1"/>
                </a:solidFill>
              </a:rPr>
              <a:t>“Coming together is a beginning, keeping together is progress, working together is success” </a:t>
            </a:r>
            <a:r>
              <a:rPr lang="en-GB" sz="2800" b="1" dirty="0" smtClean="0">
                <a:solidFill>
                  <a:schemeClr val="bg1"/>
                </a:solidFill>
              </a:rPr>
              <a:t>Henry Ford</a:t>
            </a:r>
            <a:endParaRPr lang="en-GB" sz="2800" b="1" dirty="0">
              <a:solidFill>
                <a:schemeClr val="bg1"/>
              </a:solidFill>
            </a:endParaRPr>
          </a:p>
        </p:txBody>
      </p:sp>
      <p:sp>
        <p:nvSpPr>
          <p:cNvPr id="15" name="Rectangle 14"/>
          <p:cNvSpPr/>
          <p:nvPr/>
        </p:nvSpPr>
        <p:spPr>
          <a:xfrm>
            <a:off x="10873358" y="7309024"/>
            <a:ext cx="10585176" cy="172819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4000" b="1" dirty="0" smtClean="0">
                <a:solidFill>
                  <a:schemeClr val="bg1"/>
                </a:solidFill>
              </a:rPr>
              <a:t>Keeping Together...</a:t>
            </a:r>
          </a:p>
          <a:p>
            <a:r>
              <a:rPr lang="en-GB" sz="3600" dirty="0" smtClean="0">
                <a:solidFill>
                  <a:schemeClr val="bg1"/>
                </a:solidFill>
              </a:rPr>
              <a:t>Dissemination of information beyond the event</a:t>
            </a:r>
            <a:endParaRPr lang="en-GB" sz="4000" dirty="0">
              <a:solidFill>
                <a:schemeClr val="bg1"/>
              </a:solidFill>
            </a:endParaRPr>
          </a:p>
          <a:p>
            <a:endParaRPr lang="en-GB" sz="1200" dirty="0" smtClean="0">
              <a:solidFill>
                <a:schemeClr val="bg1"/>
              </a:solidFill>
            </a:endParaRPr>
          </a:p>
          <a:p>
            <a:endParaRPr lang="en-GB" sz="3600" dirty="0" smtClean="0">
              <a:solidFill>
                <a:schemeClr val="bg1"/>
              </a:solidFill>
            </a:endParaRPr>
          </a:p>
          <a:p>
            <a:r>
              <a:rPr lang="en-GB" sz="3600" i="1" dirty="0" smtClean="0">
                <a:solidFill>
                  <a:schemeClr val="bg1"/>
                </a:solidFill>
              </a:rPr>
              <a:t>Conference Webpage:</a:t>
            </a:r>
          </a:p>
          <a:p>
            <a:endParaRPr lang="en-GB" sz="4000" dirty="0">
              <a:solidFill>
                <a:schemeClr val="bg1"/>
              </a:solidFill>
            </a:endParaRPr>
          </a:p>
          <a:p>
            <a:endParaRPr lang="en-GB" sz="4000" dirty="0" smtClean="0">
              <a:solidFill>
                <a:schemeClr val="bg1"/>
              </a:solidFill>
            </a:endParaRPr>
          </a:p>
          <a:p>
            <a:endParaRPr lang="en-GB" sz="4000" dirty="0">
              <a:solidFill>
                <a:schemeClr val="bg1"/>
              </a:solidFill>
            </a:endParaRPr>
          </a:p>
          <a:p>
            <a:endParaRPr lang="en-GB" sz="4000" dirty="0" smtClean="0">
              <a:solidFill>
                <a:schemeClr val="bg1"/>
              </a:solidFill>
            </a:endParaRPr>
          </a:p>
          <a:p>
            <a:endParaRPr lang="en-GB" sz="4000" dirty="0">
              <a:solidFill>
                <a:schemeClr val="bg1"/>
              </a:solidFill>
            </a:endParaRPr>
          </a:p>
          <a:p>
            <a:endParaRPr lang="en-GB" sz="1200" dirty="0" smtClean="0">
              <a:solidFill>
                <a:schemeClr val="bg1"/>
              </a:solidFill>
            </a:endParaRPr>
          </a:p>
          <a:p>
            <a:pPr algn="ctr"/>
            <a:r>
              <a:rPr lang="en-GB" sz="3600" dirty="0" smtClean="0">
                <a:solidFill>
                  <a:schemeClr val="bg1"/>
                </a:solidFill>
                <a:hlinkClick r:id="rId3"/>
              </a:rPr>
              <a:t>www.breakfastclubsummit.org</a:t>
            </a:r>
            <a:endParaRPr lang="en-GB" sz="3600" dirty="0" smtClean="0">
              <a:solidFill>
                <a:schemeClr val="bg1"/>
              </a:solidFill>
            </a:endParaRPr>
          </a:p>
          <a:p>
            <a:endParaRPr lang="en-GB" sz="4000" dirty="0" smtClean="0">
              <a:solidFill>
                <a:schemeClr val="bg1"/>
              </a:solidFill>
            </a:endParaRPr>
          </a:p>
          <a:p>
            <a:r>
              <a:rPr lang="en-GB" sz="3600" i="1" dirty="0" smtClean="0">
                <a:solidFill>
                  <a:schemeClr val="bg1"/>
                </a:solidFill>
              </a:rPr>
              <a:t>Social Networks:</a:t>
            </a:r>
          </a:p>
          <a:p>
            <a:endParaRPr lang="en-GB" sz="4000" dirty="0">
              <a:solidFill>
                <a:schemeClr val="bg1"/>
              </a:solidFill>
            </a:endParaRPr>
          </a:p>
          <a:p>
            <a:endParaRPr lang="en-GB" sz="4000" dirty="0" smtClean="0">
              <a:solidFill>
                <a:schemeClr val="bg1"/>
              </a:solidFill>
            </a:endParaRPr>
          </a:p>
          <a:p>
            <a:endParaRPr lang="en-GB" sz="4000" dirty="0">
              <a:solidFill>
                <a:schemeClr val="bg1"/>
              </a:solidFill>
            </a:endParaRPr>
          </a:p>
          <a:p>
            <a:endParaRPr lang="en-GB" sz="4000" dirty="0" smtClean="0">
              <a:solidFill>
                <a:schemeClr val="bg1"/>
              </a:solidFill>
            </a:endParaRPr>
          </a:p>
          <a:p>
            <a:endParaRPr lang="en-GB" sz="4000" dirty="0">
              <a:solidFill>
                <a:schemeClr val="bg1"/>
              </a:solidFill>
            </a:endParaRPr>
          </a:p>
          <a:p>
            <a:endParaRPr lang="en-GB" sz="4000" dirty="0" smtClean="0">
              <a:solidFill>
                <a:schemeClr val="bg1"/>
              </a:solidFill>
            </a:endParaRPr>
          </a:p>
          <a:p>
            <a:endParaRPr lang="en-GB" sz="2000" dirty="0" smtClean="0">
              <a:solidFill>
                <a:schemeClr val="bg1"/>
              </a:solidFill>
            </a:endParaRPr>
          </a:p>
          <a:p>
            <a:endParaRPr lang="en-GB" sz="4000" dirty="0" smtClean="0">
              <a:solidFill>
                <a:schemeClr val="bg1"/>
              </a:solidFill>
            </a:endParaRPr>
          </a:p>
          <a:p>
            <a:r>
              <a:rPr lang="en-GB" sz="3600" i="1" dirty="0" smtClean="0">
                <a:solidFill>
                  <a:schemeClr val="bg1"/>
                </a:solidFill>
              </a:rPr>
              <a:t>Publications:</a:t>
            </a:r>
          </a:p>
          <a:p>
            <a:endParaRPr lang="en-GB" sz="4000" dirty="0" smtClean="0">
              <a:solidFill>
                <a:schemeClr val="bg1"/>
              </a:solidFill>
            </a:endParaRPr>
          </a:p>
          <a:p>
            <a:r>
              <a:rPr lang="en-GB" sz="4000" dirty="0">
                <a:solidFill>
                  <a:schemeClr val="bg1"/>
                </a:solidFill>
              </a:rPr>
              <a:t>	</a:t>
            </a:r>
            <a:r>
              <a:rPr lang="en-GB" sz="4000" dirty="0" smtClean="0">
                <a:solidFill>
                  <a:schemeClr val="bg1"/>
                </a:solidFill>
              </a:rPr>
              <a:t>	 </a:t>
            </a:r>
          </a:p>
          <a:p>
            <a:endParaRPr lang="en-GB" dirty="0">
              <a:solidFill>
                <a:schemeClr val="bg1"/>
              </a:solidFill>
            </a:endParaRPr>
          </a:p>
          <a:p>
            <a:endParaRPr lang="en-GB" dirty="0" smtClean="0"/>
          </a:p>
          <a:p>
            <a:endParaRPr lang="en-GB" dirty="0"/>
          </a:p>
          <a:p>
            <a:endParaRPr lang="en-GB" dirty="0" smtClean="0"/>
          </a:p>
          <a:p>
            <a:endParaRPr lang="en-GB" dirty="0"/>
          </a:p>
          <a:p>
            <a:endParaRPr lang="en-GB" dirty="0"/>
          </a:p>
          <a:p>
            <a:endParaRPr lang="en-GB" dirty="0" smtClean="0"/>
          </a:p>
        </p:txBody>
      </p:sp>
      <p:sp>
        <p:nvSpPr>
          <p:cNvPr id="16" name="Rectangle 15"/>
          <p:cNvSpPr/>
          <p:nvPr/>
        </p:nvSpPr>
        <p:spPr>
          <a:xfrm>
            <a:off x="144166" y="24734960"/>
            <a:ext cx="21314368" cy="576064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4000" b="1" dirty="0" smtClean="0">
                <a:solidFill>
                  <a:schemeClr val="bg1"/>
                </a:solidFill>
              </a:rPr>
              <a:t>Working Together...</a:t>
            </a:r>
          </a:p>
          <a:p>
            <a:r>
              <a:rPr lang="en-GB" sz="3600" dirty="0" smtClean="0">
                <a:solidFill>
                  <a:schemeClr val="bg1"/>
                </a:solidFill>
              </a:rPr>
              <a:t>All delegates pledged what action they intended to take as a result of attending the conference... </a:t>
            </a:r>
          </a:p>
          <a:p>
            <a:pPr algn="ctr"/>
            <a:r>
              <a:rPr lang="en-GB" sz="3600" dirty="0" smtClean="0">
                <a:solidFill>
                  <a:schemeClr val="bg1"/>
                </a:solidFill>
              </a:rPr>
              <a:t> </a:t>
            </a:r>
            <a:r>
              <a:rPr lang="en-GB" sz="3600" b="1" i="1" dirty="0">
                <a:solidFill>
                  <a:schemeClr val="bg2"/>
                </a:solidFill>
              </a:rPr>
              <a:t>“Promote the importance of breakfast clubs within my organisation and produce more guidance for our website (School Food Trust)” </a:t>
            </a:r>
            <a:endParaRPr lang="en-GB" sz="3600" b="1" i="1" dirty="0" smtClean="0">
              <a:solidFill>
                <a:schemeClr val="bg2"/>
              </a:solidFill>
            </a:endParaRPr>
          </a:p>
          <a:p>
            <a:pPr algn="ctr"/>
            <a:endParaRPr lang="en-GB" sz="3600" i="1" dirty="0">
              <a:solidFill>
                <a:schemeClr val="bg1"/>
              </a:solidFill>
            </a:endParaRPr>
          </a:p>
          <a:p>
            <a:r>
              <a:rPr lang="en-GB" sz="3600" dirty="0" smtClean="0">
                <a:solidFill>
                  <a:schemeClr val="bg1"/>
                </a:solidFill>
              </a:rPr>
              <a:t>Delegates also provided feedback about the conference.  Ratings of the event as a whole were very positive: 43% rated the event ‘excellent’, 52% ‘very good’ and 5% ‘good’.  No one rated the event ‘satisfactory’ or ‘poor’. </a:t>
            </a:r>
          </a:p>
          <a:p>
            <a:endParaRPr lang="en-GB" sz="3600" dirty="0">
              <a:solidFill>
                <a:schemeClr val="bg1"/>
              </a:solidFill>
            </a:endParaRPr>
          </a:p>
          <a:p>
            <a:r>
              <a:rPr lang="en-GB" sz="3600" dirty="0" smtClean="0">
                <a:solidFill>
                  <a:schemeClr val="bg1"/>
                </a:solidFill>
              </a:rPr>
              <a:t>	       Delegates will be contacted before the summer to find out what impact the 	    	       	       conference had on their knowledge and actions after the event. </a:t>
            </a:r>
          </a:p>
          <a:p>
            <a:pPr algn="ctr"/>
            <a:endParaRPr lang="en-GB" dirty="0"/>
          </a:p>
          <a:p>
            <a:endParaRPr lang="en-GB" dirty="0" smtClean="0"/>
          </a:p>
          <a:p>
            <a:endParaRPr lang="en-GB" dirty="0"/>
          </a:p>
          <a:p>
            <a:endParaRPr lang="en-GB" dirty="0" smtClean="0"/>
          </a:p>
          <a:p>
            <a:endParaRPr lang="en-GB" dirty="0"/>
          </a:p>
          <a:p>
            <a:endParaRPr lang="en-GB" dirty="0"/>
          </a:p>
          <a:p>
            <a:endParaRPr lang="en-GB" dirty="0" smtClean="0"/>
          </a:p>
        </p:txBody>
      </p:sp>
      <p:pic>
        <p:nvPicPr>
          <p:cNvPr id="17" name="Picture 16" descr="Facebook.jpg"/>
          <p:cNvPicPr>
            <a:picLocks noChangeAspect="1"/>
          </p:cNvPicPr>
          <p:nvPr/>
        </p:nvPicPr>
        <p:blipFill>
          <a:blip r:embed="rId4" cstate="print"/>
          <a:srcRect t="10909"/>
          <a:stretch>
            <a:fillRect/>
          </a:stretch>
        </p:blipFill>
        <p:spPr>
          <a:xfrm>
            <a:off x="11089382" y="14941872"/>
            <a:ext cx="5141342" cy="3528392"/>
          </a:xfrm>
          <a:prstGeom prst="rect">
            <a:avLst/>
          </a:prstGeom>
        </p:spPr>
      </p:pic>
      <p:pic>
        <p:nvPicPr>
          <p:cNvPr id="18" name="Picture 17" descr="FB Quote.jpg"/>
          <p:cNvPicPr>
            <a:picLocks noChangeAspect="1"/>
          </p:cNvPicPr>
          <p:nvPr/>
        </p:nvPicPr>
        <p:blipFill>
          <a:blip r:embed="rId5" cstate="print"/>
          <a:srcRect r="67516" b="83758"/>
          <a:stretch>
            <a:fillRect/>
          </a:stretch>
        </p:blipFill>
        <p:spPr>
          <a:xfrm>
            <a:off x="14617774" y="16742072"/>
            <a:ext cx="5400600" cy="2160240"/>
          </a:xfrm>
          <a:prstGeom prst="rect">
            <a:avLst/>
          </a:prstGeom>
        </p:spPr>
      </p:pic>
      <p:pic>
        <p:nvPicPr>
          <p:cNvPr id="19" name="Picture 18" descr="webpage.jpg"/>
          <p:cNvPicPr>
            <a:picLocks noChangeAspect="1"/>
          </p:cNvPicPr>
          <p:nvPr/>
        </p:nvPicPr>
        <p:blipFill>
          <a:blip r:embed="rId6" cstate="print"/>
          <a:stretch>
            <a:fillRect/>
          </a:stretch>
        </p:blipFill>
        <p:spPr>
          <a:xfrm>
            <a:off x="11098011" y="9973320"/>
            <a:ext cx="5031931" cy="2952328"/>
          </a:xfrm>
          <a:prstGeom prst="rect">
            <a:avLst/>
          </a:prstGeom>
        </p:spPr>
      </p:pic>
      <p:pic>
        <p:nvPicPr>
          <p:cNvPr id="24" name="Picture 23" descr="learning_exchange_logo.jpg"/>
          <p:cNvPicPr>
            <a:picLocks noChangeAspect="1"/>
          </p:cNvPicPr>
          <p:nvPr/>
        </p:nvPicPr>
        <p:blipFill>
          <a:blip r:embed="rId7" cstate="print"/>
          <a:stretch>
            <a:fillRect/>
          </a:stretch>
        </p:blipFill>
        <p:spPr>
          <a:xfrm>
            <a:off x="17930142" y="15007983"/>
            <a:ext cx="2664296" cy="1734089"/>
          </a:xfrm>
          <a:prstGeom prst="rect">
            <a:avLst/>
          </a:prstGeom>
        </p:spPr>
      </p:pic>
      <p:sp>
        <p:nvSpPr>
          <p:cNvPr id="25" name="Left Arrow Callout 24"/>
          <p:cNvSpPr/>
          <p:nvPr/>
        </p:nvSpPr>
        <p:spPr>
          <a:xfrm>
            <a:off x="15481870" y="9973320"/>
            <a:ext cx="5760640" cy="2952328"/>
          </a:xfrm>
          <a:prstGeom prst="leftArrowCallout">
            <a:avLst>
              <a:gd name="adj1" fmla="val 22864"/>
              <a:gd name="adj2" fmla="val 25000"/>
              <a:gd name="adj3" fmla="val 15388"/>
              <a:gd name="adj4" fmla="val 852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400" dirty="0" smtClean="0">
                <a:solidFill>
                  <a:schemeClr val="bg1"/>
                </a:solidFill>
              </a:rPr>
              <a:t>Includes downloadable resources such as:</a:t>
            </a:r>
          </a:p>
          <a:p>
            <a:r>
              <a:rPr lang="en-GB" sz="2400" dirty="0" smtClean="0">
                <a:solidFill>
                  <a:schemeClr val="bg1"/>
                </a:solidFill>
              </a:rPr>
              <a:t>-Footage of all conference presentations</a:t>
            </a:r>
          </a:p>
          <a:p>
            <a:r>
              <a:rPr lang="en-GB" sz="2400" dirty="0" smtClean="0">
                <a:solidFill>
                  <a:schemeClr val="bg1"/>
                </a:solidFill>
              </a:rPr>
              <a:t>-Advice on setting up and sustaining a breakfast club</a:t>
            </a:r>
          </a:p>
          <a:p>
            <a:r>
              <a:rPr lang="en-GB" sz="2400" dirty="0" smtClean="0">
                <a:solidFill>
                  <a:schemeClr val="bg1"/>
                </a:solidFill>
              </a:rPr>
              <a:t>-Information on breakfast clubs research </a:t>
            </a:r>
            <a:endParaRPr lang="en-GB" sz="2400" dirty="0">
              <a:solidFill>
                <a:schemeClr val="bg1"/>
              </a:solidFill>
            </a:endParaRPr>
          </a:p>
        </p:txBody>
      </p:sp>
      <p:pic>
        <p:nvPicPr>
          <p:cNvPr id="26" name="Picture 25" descr="bbc news.jpg"/>
          <p:cNvPicPr>
            <a:picLocks noChangeAspect="1"/>
          </p:cNvPicPr>
          <p:nvPr/>
        </p:nvPicPr>
        <p:blipFill>
          <a:blip r:embed="rId8" cstate="print"/>
          <a:srcRect t="12348" r="62403" b="48524"/>
          <a:stretch>
            <a:fillRect/>
          </a:stretch>
        </p:blipFill>
        <p:spPr>
          <a:xfrm rot="21337556">
            <a:off x="11137894" y="20273337"/>
            <a:ext cx="3978420" cy="3312368"/>
          </a:xfrm>
          <a:prstGeom prst="rect">
            <a:avLst/>
          </a:prstGeom>
        </p:spPr>
      </p:pic>
      <p:pic>
        <p:nvPicPr>
          <p:cNvPr id="27" name="Picture 26" descr="Insight.jpg"/>
          <p:cNvPicPr>
            <a:picLocks noChangeAspect="1"/>
          </p:cNvPicPr>
          <p:nvPr/>
        </p:nvPicPr>
        <p:blipFill>
          <a:blip r:embed="rId9" cstate="print"/>
          <a:srcRect l="9603" r="1231" b="15528"/>
          <a:stretch>
            <a:fillRect/>
          </a:stretch>
        </p:blipFill>
        <p:spPr>
          <a:xfrm rot="535859">
            <a:off x="14547634" y="20416566"/>
            <a:ext cx="3888432" cy="3110746"/>
          </a:xfrm>
          <a:prstGeom prst="rect">
            <a:avLst/>
          </a:prstGeom>
        </p:spPr>
      </p:pic>
      <p:sp>
        <p:nvSpPr>
          <p:cNvPr id="29" name="Rectangle 28"/>
          <p:cNvSpPr/>
          <p:nvPr/>
        </p:nvSpPr>
        <p:spPr>
          <a:xfrm>
            <a:off x="216174" y="5220792"/>
            <a:ext cx="21170352" cy="187220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800" dirty="0" smtClean="0">
                <a:solidFill>
                  <a:schemeClr val="bg1"/>
                </a:solidFill>
              </a:rPr>
              <a:t>A two-day conference event was organised to promote an exchange of knowledge between key breakfast club stakeholders.  The event was attended by 175 delegates including academics, policy makers, charity and industry representatives, head teachers, breakfast club organisers and school canteen staff.  </a:t>
            </a:r>
            <a:endParaRPr lang="en-GB" sz="3800" dirty="0">
              <a:solidFill>
                <a:schemeClr val="bg1"/>
              </a:solidFill>
            </a:endParaRPr>
          </a:p>
        </p:txBody>
      </p:sp>
      <p:pic>
        <p:nvPicPr>
          <p:cNvPr id="7" name="Picture 4"/>
          <p:cNvPicPr>
            <a:picLocks noChangeAspect="1" noChangeArrowheads="1"/>
          </p:cNvPicPr>
          <p:nvPr/>
        </p:nvPicPr>
        <p:blipFill>
          <a:blip r:embed="rId10" cstate="print"/>
          <a:srcRect/>
          <a:stretch>
            <a:fillRect/>
          </a:stretch>
        </p:blipFill>
        <p:spPr bwMode="auto">
          <a:xfrm>
            <a:off x="20090382" y="28411916"/>
            <a:ext cx="1355386" cy="2011676"/>
          </a:xfrm>
          <a:prstGeom prst="rect">
            <a:avLst/>
          </a:prstGeom>
          <a:noFill/>
          <a:ln w="9525">
            <a:noFill/>
            <a:miter lim="800000"/>
            <a:headEnd/>
            <a:tailEnd/>
          </a:ln>
          <a:effectLst/>
        </p:spPr>
      </p:pic>
      <p:pic>
        <p:nvPicPr>
          <p:cNvPr id="35" name="Picture 34" descr="Food for Life Partnership.jpg"/>
          <p:cNvPicPr>
            <a:picLocks noChangeAspect="1"/>
          </p:cNvPicPr>
          <p:nvPr/>
        </p:nvPicPr>
        <p:blipFill>
          <a:blip r:embed="rId11" cstate="print"/>
          <a:srcRect l="23422" t="8493" r="4043" b="12643"/>
          <a:stretch>
            <a:fillRect/>
          </a:stretch>
        </p:blipFill>
        <p:spPr>
          <a:xfrm>
            <a:off x="360190" y="14869864"/>
            <a:ext cx="3960440" cy="2872075"/>
          </a:xfrm>
          <a:prstGeom prst="rect">
            <a:avLst/>
          </a:prstGeom>
        </p:spPr>
      </p:pic>
      <p:pic>
        <p:nvPicPr>
          <p:cNvPr id="36" name="Picture 35" descr="Prof. Russo and colleagues.jpg"/>
          <p:cNvPicPr>
            <a:picLocks noChangeAspect="1"/>
          </p:cNvPicPr>
          <p:nvPr/>
        </p:nvPicPr>
        <p:blipFill>
          <a:blip r:embed="rId12" cstate="print"/>
          <a:srcRect l="8493" t="16224" b="12902"/>
          <a:stretch>
            <a:fillRect/>
          </a:stretch>
        </p:blipFill>
        <p:spPr>
          <a:xfrm>
            <a:off x="6002582" y="9901312"/>
            <a:ext cx="3286600" cy="3816424"/>
          </a:xfrm>
          <a:prstGeom prst="rect">
            <a:avLst/>
          </a:prstGeom>
        </p:spPr>
      </p:pic>
      <p:pic>
        <p:nvPicPr>
          <p:cNvPr id="37" name="Picture 36" descr="Dr. Chris Armitage.jpg"/>
          <p:cNvPicPr>
            <a:picLocks noChangeAspect="1"/>
          </p:cNvPicPr>
          <p:nvPr/>
        </p:nvPicPr>
        <p:blipFill>
          <a:blip r:embed="rId13" cstate="print"/>
          <a:srcRect l="39208" t="25084" r="15134" b="33131"/>
          <a:stretch>
            <a:fillRect/>
          </a:stretch>
        </p:blipFill>
        <p:spPr>
          <a:xfrm>
            <a:off x="936254" y="9901312"/>
            <a:ext cx="2808312" cy="3853265"/>
          </a:xfrm>
          <a:prstGeom prst="rect">
            <a:avLst/>
          </a:prstGeom>
        </p:spPr>
      </p:pic>
      <p:pic>
        <p:nvPicPr>
          <p:cNvPr id="34" name="Picture 33" descr="delegates engaging with Zing technology.jpg"/>
          <p:cNvPicPr>
            <a:picLocks noChangeAspect="1"/>
          </p:cNvPicPr>
          <p:nvPr/>
        </p:nvPicPr>
        <p:blipFill>
          <a:blip r:embed="rId14" cstate="print"/>
          <a:srcRect t="21434" b="50433"/>
          <a:stretch>
            <a:fillRect/>
          </a:stretch>
        </p:blipFill>
        <p:spPr>
          <a:xfrm>
            <a:off x="4824686" y="14869864"/>
            <a:ext cx="5633794" cy="2376264"/>
          </a:xfrm>
          <a:prstGeom prst="rect">
            <a:avLst/>
          </a:prstGeom>
        </p:spPr>
      </p:pic>
      <p:sp>
        <p:nvSpPr>
          <p:cNvPr id="38" name="TextBox 37"/>
          <p:cNvSpPr txBox="1"/>
          <p:nvPr/>
        </p:nvSpPr>
        <p:spPr>
          <a:xfrm>
            <a:off x="1152278" y="13789744"/>
            <a:ext cx="2448272" cy="646331"/>
          </a:xfrm>
          <a:prstGeom prst="rect">
            <a:avLst/>
          </a:prstGeom>
          <a:noFill/>
        </p:spPr>
        <p:txBody>
          <a:bodyPr wrap="square" rtlCol="0">
            <a:spAutoFit/>
          </a:bodyPr>
          <a:lstStyle/>
          <a:p>
            <a:pPr algn="ctr"/>
            <a:r>
              <a:rPr lang="en-GB" sz="3600" dirty="0" smtClean="0">
                <a:solidFill>
                  <a:schemeClr val="bg1"/>
                </a:solidFill>
              </a:rPr>
              <a:t>Talks</a:t>
            </a:r>
            <a:endParaRPr lang="en-GB" sz="3600" dirty="0">
              <a:solidFill>
                <a:schemeClr val="bg1"/>
              </a:solidFill>
            </a:endParaRPr>
          </a:p>
        </p:txBody>
      </p:sp>
      <p:sp>
        <p:nvSpPr>
          <p:cNvPr id="39" name="TextBox 38"/>
          <p:cNvSpPr txBox="1"/>
          <p:nvPr/>
        </p:nvSpPr>
        <p:spPr>
          <a:xfrm>
            <a:off x="5976814" y="13717736"/>
            <a:ext cx="3312368" cy="646331"/>
          </a:xfrm>
          <a:prstGeom prst="rect">
            <a:avLst/>
          </a:prstGeom>
          <a:noFill/>
        </p:spPr>
        <p:txBody>
          <a:bodyPr wrap="square" rtlCol="0">
            <a:spAutoFit/>
          </a:bodyPr>
          <a:lstStyle/>
          <a:p>
            <a:pPr algn="ctr"/>
            <a:r>
              <a:rPr lang="en-GB" sz="3600" dirty="0" smtClean="0">
                <a:solidFill>
                  <a:schemeClr val="bg1"/>
                </a:solidFill>
              </a:rPr>
              <a:t>Posters</a:t>
            </a:r>
            <a:endParaRPr lang="en-GB" sz="3600" dirty="0">
              <a:solidFill>
                <a:schemeClr val="bg1"/>
              </a:solidFill>
            </a:endParaRPr>
          </a:p>
        </p:txBody>
      </p:sp>
      <p:sp>
        <p:nvSpPr>
          <p:cNvPr id="40" name="TextBox 39"/>
          <p:cNvSpPr txBox="1"/>
          <p:nvPr/>
        </p:nvSpPr>
        <p:spPr>
          <a:xfrm>
            <a:off x="360190" y="17966208"/>
            <a:ext cx="3960440" cy="648072"/>
          </a:xfrm>
          <a:prstGeom prst="rect">
            <a:avLst/>
          </a:prstGeom>
          <a:noFill/>
        </p:spPr>
        <p:txBody>
          <a:bodyPr wrap="square" rtlCol="0">
            <a:spAutoFit/>
          </a:bodyPr>
          <a:lstStyle/>
          <a:p>
            <a:pPr algn="ctr"/>
            <a:r>
              <a:rPr lang="en-GB" sz="3600" dirty="0" smtClean="0">
                <a:solidFill>
                  <a:schemeClr val="bg1"/>
                </a:solidFill>
              </a:rPr>
              <a:t>Exhibition Stands</a:t>
            </a:r>
            <a:endParaRPr lang="en-GB" sz="3600" dirty="0">
              <a:solidFill>
                <a:schemeClr val="bg1"/>
              </a:solidFill>
            </a:endParaRPr>
          </a:p>
        </p:txBody>
      </p:sp>
      <p:sp>
        <p:nvSpPr>
          <p:cNvPr id="41" name="TextBox 40"/>
          <p:cNvSpPr txBox="1"/>
          <p:nvPr/>
        </p:nvSpPr>
        <p:spPr>
          <a:xfrm>
            <a:off x="4824686" y="17390144"/>
            <a:ext cx="5616624" cy="1200329"/>
          </a:xfrm>
          <a:prstGeom prst="rect">
            <a:avLst/>
          </a:prstGeom>
          <a:noFill/>
        </p:spPr>
        <p:txBody>
          <a:bodyPr wrap="square" rtlCol="0">
            <a:spAutoFit/>
          </a:bodyPr>
          <a:lstStyle/>
          <a:p>
            <a:pPr algn="ctr"/>
            <a:r>
              <a:rPr lang="en-GB" sz="3600" dirty="0" smtClean="0">
                <a:solidFill>
                  <a:schemeClr val="bg1"/>
                </a:solidFill>
              </a:rPr>
              <a:t>Discussions facilitated by Zing Technology</a:t>
            </a:r>
            <a:endParaRPr lang="en-GB" sz="3600" dirty="0">
              <a:solidFill>
                <a:schemeClr val="bg1"/>
              </a:solidFill>
            </a:endParaRPr>
          </a:p>
        </p:txBody>
      </p:sp>
      <p:pic>
        <p:nvPicPr>
          <p:cNvPr id="42" name="Picture 41" descr="Delegate3.jpg"/>
          <p:cNvPicPr>
            <a:picLocks noChangeAspect="1"/>
          </p:cNvPicPr>
          <p:nvPr/>
        </p:nvPicPr>
        <p:blipFill>
          <a:blip r:embed="rId15" cstate="print"/>
          <a:srcRect t="39446" b="22568"/>
          <a:stretch>
            <a:fillRect/>
          </a:stretch>
        </p:blipFill>
        <p:spPr>
          <a:xfrm>
            <a:off x="936254" y="21998656"/>
            <a:ext cx="9094688" cy="2304256"/>
          </a:xfrm>
          <a:prstGeom prst="rect">
            <a:avLst/>
          </a:prstGeom>
        </p:spPr>
      </p:pic>
      <p:pic>
        <p:nvPicPr>
          <p:cNvPr id="30" name="Picture 2"/>
          <p:cNvPicPr>
            <a:picLocks noChangeAspect="1" noChangeArrowheads="1"/>
          </p:cNvPicPr>
          <p:nvPr/>
        </p:nvPicPr>
        <p:blipFill>
          <a:blip r:embed="rId16" cstate="print">
            <a:lum bright="100000"/>
          </a:blip>
          <a:srcRect/>
          <a:stretch>
            <a:fillRect/>
          </a:stretch>
        </p:blipFill>
        <p:spPr bwMode="auto">
          <a:xfrm>
            <a:off x="18601469" y="660078"/>
            <a:ext cx="2713049" cy="888306"/>
          </a:xfrm>
          <a:prstGeom prst="rect">
            <a:avLst/>
          </a:prstGeom>
          <a:noFill/>
          <a:ln w="9525">
            <a:noFill/>
            <a:miter lim="800000"/>
            <a:headEnd/>
            <a:tailEnd/>
          </a:ln>
          <a:effectLst/>
        </p:spPr>
      </p:pic>
      <p:pic>
        <p:nvPicPr>
          <p:cNvPr id="1026" name="Picture 2"/>
          <p:cNvPicPr>
            <a:picLocks noChangeAspect="1" noChangeArrowheads="1"/>
          </p:cNvPicPr>
          <p:nvPr/>
        </p:nvPicPr>
        <p:blipFill>
          <a:blip r:embed="rId17" cstate="print"/>
          <a:srcRect/>
          <a:stretch>
            <a:fillRect/>
          </a:stretch>
        </p:blipFill>
        <p:spPr bwMode="auto">
          <a:xfrm>
            <a:off x="303217" y="28983432"/>
            <a:ext cx="3441349" cy="1273299"/>
          </a:xfrm>
          <a:prstGeom prst="rect">
            <a:avLst/>
          </a:prstGeom>
          <a:noFill/>
          <a:ln w="9525">
            <a:noFill/>
            <a:miter lim="800000"/>
            <a:headEnd/>
            <a:tailEnd/>
          </a:ln>
          <a:effectLst/>
        </p:spPr>
      </p:pic>
      <p:pic>
        <p:nvPicPr>
          <p:cNvPr id="2" name="Picture 2"/>
          <p:cNvPicPr>
            <a:picLocks noChangeAspect="1" noChangeArrowheads="1"/>
          </p:cNvPicPr>
          <p:nvPr/>
        </p:nvPicPr>
        <p:blipFill>
          <a:blip r:embed="rId18" cstate="print"/>
          <a:srcRect l="4246" t="9928" r="7997" b="3367"/>
          <a:stretch>
            <a:fillRect/>
          </a:stretch>
        </p:blipFill>
        <p:spPr bwMode="auto">
          <a:xfrm rot="20950212">
            <a:off x="17230272" y="20445287"/>
            <a:ext cx="3891202" cy="288340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308</Words>
  <Application>Microsoft Office PowerPoint</Application>
  <PresentationFormat>Custom</PresentationFormat>
  <Paragraphs>91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Pam</dc:creator>
  <cp:lastModifiedBy>m149950</cp:lastModifiedBy>
  <cp:revision>40</cp:revision>
  <dcterms:created xsi:type="dcterms:W3CDTF">2011-04-07T18:22:15Z</dcterms:created>
  <dcterms:modified xsi:type="dcterms:W3CDTF">2011-04-15T14:35:53Z</dcterms:modified>
</cp:coreProperties>
</file>